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1"/>
  </p:sldMasterIdLst>
  <p:notesMasterIdLst>
    <p:notesMasterId r:id="rId14"/>
  </p:notesMasterIdLst>
  <p:sldIdLst>
    <p:sldId id="541" r:id="rId2"/>
    <p:sldId id="778" r:id="rId3"/>
    <p:sldId id="751" r:id="rId4"/>
    <p:sldId id="786" r:id="rId5"/>
    <p:sldId id="782" r:id="rId6"/>
    <p:sldId id="787" r:id="rId7"/>
    <p:sldId id="767" r:id="rId8"/>
    <p:sldId id="749" r:id="rId9"/>
    <p:sldId id="761" r:id="rId10"/>
    <p:sldId id="754" r:id="rId11"/>
    <p:sldId id="788" r:id="rId12"/>
    <p:sldId id="781" r:id="rId13"/>
  </p:sldIdLst>
  <p:sldSz cx="14760575" cy="21240750"/>
  <p:notesSz cx="6858000" cy="9144000"/>
  <p:defaultTextStyle>
    <a:defPPr>
      <a:defRPr lang="de-DE"/>
    </a:defPPr>
    <a:lvl1pPr marL="0" algn="l" defTabSz="1727663" rtl="0" eaLnBrk="1" latinLnBrk="0" hangingPunct="1">
      <a:defRPr sz="3402" kern="1200">
        <a:solidFill>
          <a:schemeClr val="tx1"/>
        </a:solidFill>
        <a:latin typeface="+mn-lt"/>
        <a:ea typeface="+mn-ea"/>
        <a:cs typeface="+mn-cs"/>
      </a:defRPr>
    </a:lvl1pPr>
    <a:lvl2pPr marL="863831" algn="l" defTabSz="1727663" rtl="0" eaLnBrk="1" latinLnBrk="0" hangingPunct="1">
      <a:defRPr sz="3402" kern="1200">
        <a:solidFill>
          <a:schemeClr val="tx1"/>
        </a:solidFill>
        <a:latin typeface="+mn-lt"/>
        <a:ea typeface="+mn-ea"/>
        <a:cs typeface="+mn-cs"/>
      </a:defRPr>
    </a:lvl2pPr>
    <a:lvl3pPr marL="1727663" algn="l" defTabSz="1727663" rtl="0" eaLnBrk="1" latinLnBrk="0" hangingPunct="1">
      <a:defRPr sz="3402" kern="1200">
        <a:solidFill>
          <a:schemeClr val="tx1"/>
        </a:solidFill>
        <a:latin typeface="+mn-lt"/>
        <a:ea typeface="+mn-ea"/>
        <a:cs typeface="+mn-cs"/>
      </a:defRPr>
    </a:lvl3pPr>
    <a:lvl4pPr marL="2591498" algn="l" defTabSz="1727663" rtl="0" eaLnBrk="1" latinLnBrk="0" hangingPunct="1">
      <a:defRPr sz="3402" kern="1200">
        <a:solidFill>
          <a:schemeClr val="tx1"/>
        </a:solidFill>
        <a:latin typeface="+mn-lt"/>
        <a:ea typeface="+mn-ea"/>
        <a:cs typeface="+mn-cs"/>
      </a:defRPr>
    </a:lvl4pPr>
    <a:lvl5pPr marL="3455329" algn="l" defTabSz="1727663" rtl="0" eaLnBrk="1" latinLnBrk="0" hangingPunct="1">
      <a:defRPr sz="3402" kern="1200">
        <a:solidFill>
          <a:schemeClr val="tx1"/>
        </a:solidFill>
        <a:latin typeface="+mn-lt"/>
        <a:ea typeface="+mn-ea"/>
        <a:cs typeface="+mn-cs"/>
      </a:defRPr>
    </a:lvl5pPr>
    <a:lvl6pPr marL="4319161" algn="l" defTabSz="1727663" rtl="0" eaLnBrk="1" latinLnBrk="0" hangingPunct="1">
      <a:defRPr sz="3402" kern="1200">
        <a:solidFill>
          <a:schemeClr val="tx1"/>
        </a:solidFill>
        <a:latin typeface="+mn-lt"/>
        <a:ea typeface="+mn-ea"/>
        <a:cs typeface="+mn-cs"/>
      </a:defRPr>
    </a:lvl6pPr>
    <a:lvl7pPr marL="5182992" algn="l" defTabSz="1727663" rtl="0" eaLnBrk="1" latinLnBrk="0" hangingPunct="1">
      <a:defRPr sz="3402" kern="1200">
        <a:solidFill>
          <a:schemeClr val="tx1"/>
        </a:solidFill>
        <a:latin typeface="+mn-lt"/>
        <a:ea typeface="+mn-ea"/>
        <a:cs typeface="+mn-cs"/>
      </a:defRPr>
    </a:lvl7pPr>
    <a:lvl8pPr marL="6046823" algn="l" defTabSz="1727663" rtl="0" eaLnBrk="1" latinLnBrk="0" hangingPunct="1">
      <a:defRPr sz="3402" kern="1200">
        <a:solidFill>
          <a:schemeClr val="tx1"/>
        </a:solidFill>
        <a:latin typeface="+mn-lt"/>
        <a:ea typeface="+mn-ea"/>
        <a:cs typeface="+mn-cs"/>
      </a:defRPr>
    </a:lvl8pPr>
    <a:lvl9pPr marL="6910657" algn="l" defTabSz="1727663" rtl="0" eaLnBrk="1" latinLnBrk="0" hangingPunct="1">
      <a:defRPr sz="3402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pos="4649" userDrawn="1">
          <p15:clr>
            <a:srgbClr val="A4A3A4"/>
          </p15:clr>
        </p15:guide>
        <p15:guide id="4" orient="horz" pos="6667" userDrawn="1">
          <p15:clr>
            <a:srgbClr val="A4A3A4"/>
          </p15:clr>
        </p15:guide>
        <p15:guide id="5" orient="horz" pos="925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6464"/>
    <a:srgbClr val="0E6799"/>
    <a:srgbClr val="2158A5"/>
    <a:srgbClr val="FF5C57"/>
    <a:srgbClr val="45BFB6"/>
    <a:srgbClr val="27B1B3"/>
    <a:srgbClr val="7CE6AB"/>
    <a:srgbClr val="999999"/>
    <a:srgbClr val="B8B8B8"/>
    <a:srgbClr val="8AFF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734" autoAdjust="0"/>
    <p:restoredTop sz="86506" autoAdjust="0"/>
  </p:normalViewPr>
  <p:slideViewPr>
    <p:cSldViewPr snapToGrid="0">
      <p:cViewPr varScale="1">
        <p:scale>
          <a:sx n="34" d="100"/>
          <a:sy n="34" d="100"/>
        </p:scale>
        <p:origin x="3976" y="200"/>
      </p:cViewPr>
      <p:guideLst>
        <p:guide pos="4649"/>
        <p:guide orient="horz" pos="6667"/>
        <p:guide orient="horz" pos="925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95" d="100"/>
        <a:sy n="9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E679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1</c:v>
                </c:pt>
                <c:pt idx="1">
                  <c:v>2</c:v>
                </c:pt>
                <c:pt idx="2">
                  <c:v>3</c:v>
                </c:pt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C31-BB4B-8EB3-0EFA46B8E06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B8B8B8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1</c:v>
                </c:pt>
                <c:pt idx="1">
                  <c:v>2</c:v>
                </c:pt>
                <c:pt idx="2">
                  <c:v>3</c:v>
                </c:pt>
              </c:numCache>
            </c:numRef>
          </c:cat>
          <c:val>
            <c:numRef>
              <c:f>Sheet1!$C$2:$C$4</c:f>
              <c:numCache>
                <c:formatCode>General</c:formatCode>
                <c:ptCount val="3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C31-BB4B-8EB3-0EFA46B8E06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FF5C5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1</c:v>
                </c:pt>
                <c:pt idx="1">
                  <c:v>2</c:v>
                </c:pt>
                <c:pt idx="2">
                  <c:v>3</c:v>
                </c:pt>
              </c:numCache>
            </c:numRef>
          </c:cat>
          <c:val>
            <c:numRef>
              <c:f>Sheet1!$D$2:$D$4</c:f>
              <c:numCache>
                <c:formatCode>General</c:formatCode>
                <c:ptCount val="3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C31-BB4B-8EB3-0EFA46B8E064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802217248"/>
        <c:axId val="802221184"/>
      </c:barChart>
      <c:catAx>
        <c:axId val="802217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de-DE"/>
          </a:p>
        </c:txPr>
        <c:crossAx val="802221184"/>
        <c:crosses val="autoZero"/>
        <c:auto val="1"/>
        <c:lblAlgn val="ctr"/>
        <c:lblOffset val="100"/>
        <c:noMultiLvlLbl val="0"/>
      </c:catAx>
      <c:valAx>
        <c:axId val="802221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de-DE"/>
          </a:p>
        </c:txPr>
        <c:crossAx val="8022172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2EAB42-732F-47B7-B84C-75EFD66366D6}" type="datetimeFigureOut">
              <a:rPr lang="de-DE" smtClean="0"/>
              <a:t>11.09.23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357438" y="1143000"/>
            <a:ext cx="2143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98087F-F9F9-491A-ACC6-A428050122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159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727663" rtl="0" eaLnBrk="1" latinLnBrk="0" hangingPunct="1">
      <a:defRPr sz="2268" kern="1200">
        <a:solidFill>
          <a:schemeClr val="tx1"/>
        </a:solidFill>
        <a:latin typeface="+mn-lt"/>
        <a:ea typeface="+mn-ea"/>
        <a:cs typeface="+mn-cs"/>
      </a:defRPr>
    </a:lvl1pPr>
    <a:lvl2pPr marL="863831" algn="l" defTabSz="1727663" rtl="0" eaLnBrk="1" latinLnBrk="0" hangingPunct="1">
      <a:defRPr sz="2268" kern="1200">
        <a:solidFill>
          <a:schemeClr val="tx1"/>
        </a:solidFill>
        <a:latin typeface="+mn-lt"/>
        <a:ea typeface="+mn-ea"/>
        <a:cs typeface="+mn-cs"/>
      </a:defRPr>
    </a:lvl2pPr>
    <a:lvl3pPr marL="1727663" algn="l" defTabSz="1727663" rtl="0" eaLnBrk="1" latinLnBrk="0" hangingPunct="1">
      <a:defRPr sz="2268" kern="1200">
        <a:solidFill>
          <a:schemeClr val="tx1"/>
        </a:solidFill>
        <a:latin typeface="+mn-lt"/>
        <a:ea typeface="+mn-ea"/>
        <a:cs typeface="+mn-cs"/>
      </a:defRPr>
    </a:lvl3pPr>
    <a:lvl4pPr marL="2591498" algn="l" defTabSz="1727663" rtl="0" eaLnBrk="1" latinLnBrk="0" hangingPunct="1">
      <a:defRPr sz="2268" kern="1200">
        <a:solidFill>
          <a:schemeClr val="tx1"/>
        </a:solidFill>
        <a:latin typeface="+mn-lt"/>
        <a:ea typeface="+mn-ea"/>
        <a:cs typeface="+mn-cs"/>
      </a:defRPr>
    </a:lvl4pPr>
    <a:lvl5pPr marL="3455329" algn="l" defTabSz="1727663" rtl="0" eaLnBrk="1" latinLnBrk="0" hangingPunct="1">
      <a:defRPr sz="2268" kern="1200">
        <a:solidFill>
          <a:schemeClr val="tx1"/>
        </a:solidFill>
        <a:latin typeface="+mn-lt"/>
        <a:ea typeface="+mn-ea"/>
        <a:cs typeface="+mn-cs"/>
      </a:defRPr>
    </a:lvl5pPr>
    <a:lvl6pPr marL="4319161" algn="l" defTabSz="1727663" rtl="0" eaLnBrk="1" latinLnBrk="0" hangingPunct="1">
      <a:defRPr sz="2268" kern="1200">
        <a:solidFill>
          <a:schemeClr val="tx1"/>
        </a:solidFill>
        <a:latin typeface="+mn-lt"/>
        <a:ea typeface="+mn-ea"/>
        <a:cs typeface="+mn-cs"/>
      </a:defRPr>
    </a:lvl6pPr>
    <a:lvl7pPr marL="5182992" algn="l" defTabSz="1727663" rtl="0" eaLnBrk="1" latinLnBrk="0" hangingPunct="1">
      <a:defRPr sz="2268" kern="1200">
        <a:solidFill>
          <a:schemeClr val="tx1"/>
        </a:solidFill>
        <a:latin typeface="+mn-lt"/>
        <a:ea typeface="+mn-ea"/>
        <a:cs typeface="+mn-cs"/>
      </a:defRPr>
    </a:lvl7pPr>
    <a:lvl8pPr marL="6046823" algn="l" defTabSz="1727663" rtl="0" eaLnBrk="1" latinLnBrk="0" hangingPunct="1">
      <a:defRPr sz="2268" kern="1200">
        <a:solidFill>
          <a:schemeClr val="tx1"/>
        </a:solidFill>
        <a:latin typeface="+mn-lt"/>
        <a:ea typeface="+mn-ea"/>
        <a:cs typeface="+mn-cs"/>
      </a:defRPr>
    </a:lvl8pPr>
    <a:lvl9pPr marL="6910657" algn="l" defTabSz="1727663" rtl="0" eaLnBrk="1" latinLnBrk="0" hangingPunct="1">
      <a:defRPr sz="226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57438" y="1143000"/>
            <a:ext cx="2143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9A84A-733A-0C47-AC2B-F0C70F83A7E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4839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357438" y="1143000"/>
            <a:ext cx="2143125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98087F-F9F9-491A-ACC6-A428050122D4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63323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357438" y="1143000"/>
            <a:ext cx="2143125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98087F-F9F9-491A-ACC6-A428050122D4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28982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357438" y="1143000"/>
            <a:ext cx="2143125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98087F-F9F9-491A-ACC6-A428050122D4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54055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357438" y="1143000"/>
            <a:ext cx="2143125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98087F-F9F9-491A-ACC6-A428050122D4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0820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357438" y="1143000"/>
            <a:ext cx="2143125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98087F-F9F9-491A-ACC6-A428050122D4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18778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357438" y="1143000"/>
            <a:ext cx="2143125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98087F-F9F9-491A-ACC6-A428050122D4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0235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357438" y="1143000"/>
            <a:ext cx="2143125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98087F-F9F9-491A-ACC6-A428050122D4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78170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357438" y="1143000"/>
            <a:ext cx="2143125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98087F-F9F9-491A-ACC6-A428050122D4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65397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357438" y="1143000"/>
            <a:ext cx="2143125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98087F-F9F9-491A-ACC6-A428050122D4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82304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357438" y="1143000"/>
            <a:ext cx="2143125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98087F-F9F9-491A-ACC6-A428050122D4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5684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357438" y="1143000"/>
            <a:ext cx="2143125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98087F-F9F9-491A-ACC6-A428050122D4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66558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8701F40-435C-45D0-AF3A-C418FF0B07C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" y="5378450"/>
            <a:ext cx="12538360" cy="2939109"/>
          </a:xfrm>
          <a:prstGeom prst="rect">
            <a:avLst/>
          </a:prstGeom>
          <a:solidFill>
            <a:schemeClr val="tx1"/>
          </a:solidFill>
        </p:spPr>
        <p:txBody>
          <a:bodyPr lIns="900000" tIns="540000" rIns="360000" bIns="468000" anchor="t" anchorCtr="0">
            <a:noAutofit/>
          </a:bodyPr>
          <a:lstStyle>
            <a:lvl1pPr algn="l">
              <a:lnSpc>
                <a:spcPct val="85000"/>
              </a:lnSpc>
              <a:defRPr sz="7500" cap="all" baseline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de-DE" noProof="0" dirty="0"/>
              <a:t>TITEL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B298BC51-1A25-4531-BE85-A74DC30969F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01479" y="7326459"/>
            <a:ext cx="9428195" cy="751991"/>
          </a:xfrm>
        </p:spPr>
        <p:txBody>
          <a:bodyPr>
            <a:normAutofit/>
          </a:bodyPr>
          <a:lstStyle>
            <a:lvl1pPr marL="0" indent="0" algn="l">
              <a:lnSpc>
                <a:spcPts val="2133"/>
              </a:lnSpc>
              <a:buNone/>
              <a:defRPr sz="48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35" indent="0" algn="ctr">
              <a:buNone/>
              <a:defRPr sz="2000"/>
            </a:lvl2pPr>
            <a:lvl3pPr marL="914467" indent="0" algn="ctr">
              <a:buNone/>
              <a:defRPr sz="1800"/>
            </a:lvl3pPr>
            <a:lvl4pPr marL="1371703" indent="0" algn="ctr">
              <a:buNone/>
              <a:defRPr sz="1600"/>
            </a:lvl4pPr>
            <a:lvl5pPr marL="1828936" indent="0" algn="ctr">
              <a:buNone/>
              <a:defRPr sz="1600"/>
            </a:lvl5pPr>
            <a:lvl6pPr marL="2286169" indent="0" algn="ctr">
              <a:buNone/>
              <a:defRPr sz="1600"/>
            </a:lvl6pPr>
            <a:lvl7pPr marL="2743403" indent="0" algn="ctr">
              <a:buNone/>
              <a:defRPr sz="1600"/>
            </a:lvl7pPr>
            <a:lvl8pPr marL="3200638" indent="0" algn="ctr">
              <a:buNone/>
              <a:defRPr sz="1600"/>
            </a:lvl8pPr>
            <a:lvl9pPr marL="3657872" indent="0" algn="ctr">
              <a:buNone/>
              <a:defRPr sz="1600"/>
            </a:lvl9pPr>
          </a:lstStyle>
          <a:p>
            <a:r>
              <a:rPr lang="de-DE" noProof="0" dirty="0"/>
              <a:t>UNTERTITEL</a:t>
            </a:r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2FC1ED08-C4A9-4705-9351-71083E1E36B8}"/>
              </a:ext>
            </a:extLst>
          </p:cNvPr>
          <p:cNvSpPr/>
          <p:nvPr userDrawn="1"/>
        </p:nvSpPr>
        <p:spPr>
          <a:xfrm>
            <a:off x="585543" y="1370927"/>
            <a:ext cx="1452814" cy="3434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 noProof="0"/>
          </a:p>
        </p:txBody>
      </p:sp>
      <p:pic>
        <p:nvPicPr>
          <p:cNvPr id="16" name="Picture 3">
            <a:extLst>
              <a:ext uri="{FF2B5EF4-FFF2-40B4-BE49-F238E27FC236}">
                <a16:creationId xmlns:a16="http://schemas.microsoft.com/office/drawing/2014/main" id="{BA97153B-AF70-E44A-BFC2-AB94B955BA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407" y="1370926"/>
            <a:ext cx="5715000" cy="98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9389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18" userDrawn="1">
          <p15:clr>
            <a:srgbClr val="FBAE40"/>
          </p15:clr>
        </p15:guide>
        <p15:guide id="3" orient="horz" pos="31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Part 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2">
            <a:extLst>
              <a:ext uri="{FF2B5EF4-FFF2-40B4-BE49-F238E27FC236}">
                <a16:creationId xmlns:a16="http://schemas.microsoft.com/office/drawing/2014/main" id="{4C29B39E-5693-2A79-5B86-23736D126A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734" y="3104635"/>
            <a:ext cx="6930552" cy="1510382"/>
          </a:xfrm>
        </p:spPr>
        <p:txBody>
          <a:bodyPr>
            <a:normAutofit/>
          </a:bodyPr>
          <a:lstStyle>
            <a:lvl2pPr>
              <a:defRPr sz="3800" b="0" i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</a:lstStyle>
          <a:p>
            <a:pPr lvl="1"/>
            <a:r>
              <a:rPr lang="de-DE" dirty="0"/>
              <a:t>Zweite Ebene</a:t>
            </a: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801FF4AA-CA29-ACB7-8001-B7490F6E3AA3}"/>
              </a:ext>
            </a:extLst>
          </p:cNvPr>
          <p:cNvGrpSpPr/>
          <p:nvPr userDrawn="1"/>
        </p:nvGrpSpPr>
        <p:grpSpPr>
          <a:xfrm>
            <a:off x="0" y="9302627"/>
            <a:ext cx="11146971" cy="9364618"/>
            <a:chOff x="0" y="6337753"/>
            <a:chExt cx="6096000" cy="5121276"/>
          </a:xfrm>
        </p:grpSpPr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328641CF-A532-ED27-4BC6-F5C9A6116212}"/>
                </a:ext>
              </a:extLst>
            </p:cNvPr>
            <p:cNvSpPr/>
            <p:nvPr userDrawn="1"/>
          </p:nvSpPr>
          <p:spPr>
            <a:xfrm>
              <a:off x="0" y="6337753"/>
              <a:ext cx="6096000" cy="5121276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CF391EEB-5383-241D-1A91-B194B5A1297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11621" y="6798158"/>
              <a:ext cx="5114924" cy="3973663"/>
            </a:xfrm>
            <a:prstGeom prst="rect">
              <a:avLst/>
            </a:prstGeom>
          </p:spPr>
        </p:pic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A9D673C4-BD71-FB43-1A80-27B11CDBF6BF}"/>
                </a:ext>
              </a:extLst>
            </p:cNvPr>
            <p:cNvSpPr txBox="1"/>
            <p:nvPr userDrawn="1"/>
          </p:nvSpPr>
          <p:spPr>
            <a:xfrm>
              <a:off x="1796472" y="8065486"/>
              <a:ext cx="2655030" cy="770528"/>
            </a:xfrm>
            <a:prstGeom prst="rect">
              <a:avLst/>
            </a:prstGeom>
            <a:noFill/>
          </p:spPr>
          <p:txBody>
            <a:bodyPr wrap="square" lIns="0" tIns="36000" rIns="216000" bIns="36000" rtlCol="0">
              <a:spAutoFit/>
            </a:bodyPr>
            <a:lstStyle/>
            <a:p>
              <a:pPr algn="ctr">
                <a:lnSpc>
                  <a:spcPct val="130000"/>
                </a:lnSpc>
                <a:spcBef>
                  <a:spcPts val="1000"/>
                </a:spcBef>
              </a:pPr>
              <a:r>
                <a:rPr lang="de-DE" sz="3500" b="1" dirty="0">
                  <a:latin typeface="+mj-lt"/>
                </a:rPr>
                <a:t>Screenshot bitte liefern</a:t>
              </a:r>
            </a:p>
          </p:txBody>
        </p:sp>
      </p:grpSp>
      <p:sp>
        <p:nvSpPr>
          <p:cNvPr id="13" name="Titelplatzhalter 6">
            <a:extLst>
              <a:ext uri="{FF2B5EF4-FFF2-40B4-BE49-F238E27FC236}">
                <a16:creationId xmlns:a16="http://schemas.microsoft.com/office/drawing/2014/main" id="{5D664124-4615-0F5A-9F44-79FE6727CC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750235"/>
            <a:ext cx="8280000" cy="2268000"/>
          </a:xfrm>
          <a:prstGeom prst="rect">
            <a:avLst/>
          </a:prstGeom>
          <a:solidFill>
            <a:schemeClr val="tx1"/>
          </a:solidFill>
        </p:spPr>
        <p:txBody>
          <a:bodyPr vert="horz" lIns="468000" tIns="108000" rIns="91440" bIns="45720" rtlCol="0" anchor="ctr">
            <a:normAutofit/>
          </a:bodyPr>
          <a:lstStyle>
            <a:lvl1pPr>
              <a:defRPr sz="5400" cap="all" baseline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2" name="Shape 117">
            <a:extLst>
              <a:ext uri="{FF2B5EF4-FFF2-40B4-BE49-F238E27FC236}">
                <a16:creationId xmlns:a16="http://schemas.microsoft.com/office/drawing/2014/main" id="{06B3BB43-A333-5463-EDAC-16C09D8F6FF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3320575" y="20154688"/>
            <a:ext cx="1440000" cy="108000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ctr" defTabSz="914514">
              <a:defRPr sz="2000">
                <a:solidFill>
                  <a:srgbClr val="B8B8B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ource Sans Pro"/>
              </a:defRPr>
            </a:lvl1pPr>
          </a:lstStyle>
          <a:p>
            <a:fld id="{86CB4B4D-7CA3-9044-876B-883B54F8677D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027263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alu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3">
            <a:extLst>
              <a:ext uri="{FF2B5EF4-FFF2-40B4-BE49-F238E27FC236}">
                <a16:creationId xmlns:a16="http://schemas.microsoft.com/office/drawing/2014/main" id="{518606C1-C461-6E39-BD6F-3FF6170AEB5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310973880"/>
              </p:ext>
            </p:extLst>
          </p:nvPr>
        </p:nvGraphicFramePr>
        <p:xfrm>
          <a:off x="746732" y="7064581"/>
          <a:ext cx="4806675" cy="128030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Box 5">
            <a:extLst>
              <a:ext uri="{FF2B5EF4-FFF2-40B4-BE49-F238E27FC236}">
                <a16:creationId xmlns:a16="http://schemas.microsoft.com/office/drawing/2014/main" id="{D3E09DF6-466D-4BE2-2640-39A24F6675CC}"/>
              </a:ext>
            </a:extLst>
          </p:cNvPr>
          <p:cNvSpPr txBox="1"/>
          <p:nvPr/>
        </p:nvSpPr>
        <p:spPr>
          <a:xfrm flipH="1">
            <a:off x="6410987" y="7573658"/>
            <a:ext cx="7188897" cy="961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en-US" sz="1800" b="0" i="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800" b="0" i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ameti</a:t>
            </a:r>
            <a:r>
              <a:rPr lang="en-US" sz="1800" b="0" i="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800" b="0" i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aninas</a:t>
            </a:r>
            <a:r>
              <a:rPr lang="en-US" sz="1800" b="0" i="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en-US" sz="1800" b="0" i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Anat</a:t>
            </a:r>
            <a:r>
              <a:rPr lang="en-US" sz="1800" b="0" i="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800" b="0" i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sainisiniana</a:t>
            </a:r>
            <a:r>
              <a:rPr lang="en-US" sz="1800" b="0" i="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800" b="0" i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consaan</a:t>
            </a:r>
            <a:r>
              <a:rPr lang="en-US" sz="1800" b="0" i="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800" b="0" i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sanalan</a:t>
            </a:r>
            <a:r>
              <a:rPr lang="en-US" sz="1800" b="0" i="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800" b="0" i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analla</a:t>
            </a:r>
            <a:r>
              <a:rPr lang="en-US" sz="1800" b="0" i="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800" b="0" i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nate</a:t>
            </a:r>
            <a:r>
              <a:rPr lang="en-US" sz="1800" b="0" i="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800" b="0" i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neasal</a:t>
            </a:r>
            <a:r>
              <a:rPr lang="en-US" sz="1800" b="0" i="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800" b="0" i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contansan</a:t>
            </a:r>
            <a:r>
              <a:rPr lang="en-US" sz="1800" b="0" i="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800" b="0" i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alamna</a:t>
            </a:r>
            <a:r>
              <a:rPr lang="en-US" sz="1800" b="0" i="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800" b="0" i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sulli</a:t>
            </a:r>
            <a:r>
              <a:rPr lang="en-US" sz="1800" b="0" i="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151D17F8-6DF0-7372-5ADF-BBFFD93666EC}"/>
              </a:ext>
            </a:extLst>
          </p:cNvPr>
          <p:cNvSpPr txBox="1"/>
          <p:nvPr/>
        </p:nvSpPr>
        <p:spPr>
          <a:xfrm flipH="1">
            <a:off x="6410980" y="6906722"/>
            <a:ext cx="7188905" cy="546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b="1" dirty="0">
                <a:solidFill>
                  <a:srgbClr val="646464"/>
                </a:solidFill>
              </a:rPr>
              <a:t>ANAT SAINISINCONA</a:t>
            </a:r>
          </a:p>
        </p:txBody>
      </p:sp>
      <p:sp>
        <p:nvSpPr>
          <p:cNvPr id="19" name="Textplatzhalter 9">
            <a:extLst>
              <a:ext uri="{FF2B5EF4-FFF2-40B4-BE49-F238E27FC236}">
                <a16:creationId xmlns:a16="http://schemas.microsoft.com/office/drawing/2014/main" id="{049A337C-CAE0-2B5A-6215-143B855D21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7614" y="5002517"/>
            <a:ext cx="4588581" cy="1323979"/>
          </a:xfrm>
        </p:spPr>
        <p:txBody>
          <a:bodyPr/>
          <a:lstStyle>
            <a:lvl2pPr>
              <a:defRPr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200">
                <a:solidFill>
                  <a:srgbClr val="999999"/>
                </a:solidFill>
              </a:defRPr>
            </a:lvl3pPr>
            <a:lvl4pPr marL="273083" indent="-273083">
              <a:tabLst/>
              <a:defRPr sz="1200">
                <a:solidFill>
                  <a:srgbClr val="999999"/>
                </a:solidFill>
              </a:defRPr>
            </a:lvl4pPr>
            <a:lvl5pPr>
              <a:defRPr sz="1200"/>
            </a:lvl5pPr>
          </a:lstStyle>
          <a:p>
            <a:pPr lvl="1"/>
            <a:r>
              <a:rPr lang="de-DE" dirty="0"/>
              <a:t>Dritte Ebene</a:t>
            </a: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0B02F98B-F869-FAA0-D619-48062A5B54E8}"/>
              </a:ext>
            </a:extLst>
          </p:cNvPr>
          <p:cNvSpPr txBox="1"/>
          <p:nvPr userDrawn="1"/>
        </p:nvSpPr>
        <p:spPr>
          <a:xfrm flipH="1">
            <a:off x="6410987" y="10041086"/>
            <a:ext cx="7188897" cy="961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en-US" sz="1800" b="0" i="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800" b="0" i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ameti</a:t>
            </a:r>
            <a:r>
              <a:rPr lang="en-US" sz="1800" b="0" i="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800" b="0" i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aninas</a:t>
            </a:r>
            <a:r>
              <a:rPr lang="en-US" sz="1800" b="0" i="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en-US" sz="1800" b="0" i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Anat</a:t>
            </a:r>
            <a:r>
              <a:rPr lang="en-US" sz="1800" b="0" i="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800" b="0" i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sainisiniana</a:t>
            </a:r>
            <a:r>
              <a:rPr lang="en-US" sz="1800" b="0" i="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800" b="0" i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consaan</a:t>
            </a:r>
            <a:r>
              <a:rPr lang="en-US" sz="1800" b="0" i="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800" b="0" i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sanalan</a:t>
            </a:r>
            <a:r>
              <a:rPr lang="en-US" sz="1800" b="0" i="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800" b="0" i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analla</a:t>
            </a:r>
            <a:r>
              <a:rPr lang="en-US" sz="1800" b="0" i="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800" b="0" i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nate</a:t>
            </a:r>
            <a:r>
              <a:rPr lang="en-US" sz="1800" b="0" i="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800" b="0" i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neasal</a:t>
            </a:r>
            <a:r>
              <a:rPr lang="en-US" sz="1800" b="0" i="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800" b="0" i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contansan</a:t>
            </a:r>
            <a:r>
              <a:rPr lang="en-US" sz="1800" b="0" i="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800" b="0" i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alamna</a:t>
            </a:r>
            <a:r>
              <a:rPr lang="en-US" sz="1800" b="0" i="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800" b="0" i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sulli</a:t>
            </a:r>
            <a:r>
              <a:rPr lang="en-US" sz="1800" b="0" i="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D7700CBD-9A46-25F3-0AD6-5C9C20D47010}"/>
              </a:ext>
            </a:extLst>
          </p:cNvPr>
          <p:cNvSpPr txBox="1"/>
          <p:nvPr userDrawn="1"/>
        </p:nvSpPr>
        <p:spPr>
          <a:xfrm flipH="1">
            <a:off x="6410980" y="9374150"/>
            <a:ext cx="7188905" cy="546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b="1" dirty="0">
                <a:solidFill>
                  <a:srgbClr val="646464"/>
                </a:solidFill>
              </a:rPr>
              <a:t>ANAT SAINISINCONA</a:t>
            </a: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68A1EE32-366B-9031-475C-6DAB6B098159}"/>
              </a:ext>
            </a:extLst>
          </p:cNvPr>
          <p:cNvSpPr txBox="1"/>
          <p:nvPr userDrawn="1"/>
        </p:nvSpPr>
        <p:spPr>
          <a:xfrm flipH="1">
            <a:off x="6410987" y="12755258"/>
            <a:ext cx="7188897" cy="961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en-US" sz="1800" b="0" i="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800" b="0" i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ameti</a:t>
            </a:r>
            <a:r>
              <a:rPr lang="en-US" sz="1800" b="0" i="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800" b="0" i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aninas</a:t>
            </a:r>
            <a:r>
              <a:rPr lang="en-US" sz="1800" b="0" i="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en-US" sz="1800" b="0" i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Anat</a:t>
            </a:r>
            <a:r>
              <a:rPr lang="en-US" sz="1800" b="0" i="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800" b="0" i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sainisiniana</a:t>
            </a:r>
            <a:r>
              <a:rPr lang="en-US" sz="1800" b="0" i="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800" b="0" i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consaan</a:t>
            </a:r>
            <a:r>
              <a:rPr lang="en-US" sz="1800" b="0" i="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800" b="0" i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sanalan</a:t>
            </a:r>
            <a:r>
              <a:rPr lang="en-US" sz="1800" b="0" i="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800" b="0" i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analla</a:t>
            </a:r>
            <a:r>
              <a:rPr lang="en-US" sz="1800" b="0" i="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800" b="0" i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nate</a:t>
            </a:r>
            <a:r>
              <a:rPr lang="en-US" sz="1800" b="0" i="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800" b="0" i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neasal</a:t>
            </a:r>
            <a:r>
              <a:rPr lang="en-US" sz="1800" b="0" i="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800" b="0" i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contansan</a:t>
            </a:r>
            <a:r>
              <a:rPr lang="en-US" sz="1800" b="0" i="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800" b="0" i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alamna</a:t>
            </a:r>
            <a:r>
              <a:rPr lang="en-US" sz="1800" b="0" i="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800" b="0" i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sulli</a:t>
            </a:r>
            <a:r>
              <a:rPr lang="en-US" sz="1800" b="0" i="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14" name="TextBox 6">
            <a:extLst>
              <a:ext uri="{FF2B5EF4-FFF2-40B4-BE49-F238E27FC236}">
                <a16:creationId xmlns:a16="http://schemas.microsoft.com/office/drawing/2014/main" id="{51DD3584-C8FA-3B0E-0629-D463DD67CB1B}"/>
              </a:ext>
            </a:extLst>
          </p:cNvPr>
          <p:cNvSpPr txBox="1"/>
          <p:nvPr userDrawn="1"/>
        </p:nvSpPr>
        <p:spPr>
          <a:xfrm flipH="1">
            <a:off x="6410980" y="12088322"/>
            <a:ext cx="7188905" cy="546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b="1" dirty="0">
                <a:solidFill>
                  <a:srgbClr val="646464"/>
                </a:solidFill>
              </a:rPr>
              <a:t>ANAT SAINISINCONA</a:t>
            </a:r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id="{7F02E1E8-1415-EB8B-3A53-02B8E8D73B63}"/>
              </a:ext>
            </a:extLst>
          </p:cNvPr>
          <p:cNvSpPr txBox="1"/>
          <p:nvPr userDrawn="1"/>
        </p:nvSpPr>
        <p:spPr>
          <a:xfrm flipH="1">
            <a:off x="6410987" y="15469429"/>
            <a:ext cx="7188897" cy="961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en-US" sz="1800" b="0" i="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800" b="0" i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ameti</a:t>
            </a:r>
            <a:r>
              <a:rPr lang="en-US" sz="1800" b="0" i="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800" b="0" i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aninas</a:t>
            </a:r>
            <a:r>
              <a:rPr lang="en-US" sz="1800" b="0" i="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en-US" sz="1800" b="0" i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Anat</a:t>
            </a:r>
            <a:r>
              <a:rPr lang="en-US" sz="1800" b="0" i="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800" b="0" i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sainisiniana</a:t>
            </a:r>
            <a:r>
              <a:rPr lang="en-US" sz="1800" b="0" i="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800" b="0" i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consaan</a:t>
            </a:r>
            <a:r>
              <a:rPr lang="en-US" sz="1800" b="0" i="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800" b="0" i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sanalan</a:t>
            </a:r>
            <a:r>
              <a:rPr lang="en-US" sz="1800" b="0" i="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800" b="0" i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analla</a:t>
            </a:r>
            <a:r>
              <a:rPr lang="en-US" sz="1800" b="0" i="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800" b="0" i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nate</a:t>
            </a:r>
            <a:r>
              <a:rPr lang="en-US" sz="1800" b="0" i="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800" b="0" i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neasal</a:t>
            </a:r>
            <a:r>
              <a:rPr lang="en-US" sz="1800" b="0" i="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800" b="0" i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contansan</a:t>
            </a:r>
            <a:r>
              <a:rPr lang="en-US" sz="1800" b="0" i="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800" b="0" i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alamna</a:t>
            </a:r>
            <a:r>
              <a:rPr lang="en-US" sz="1800" b="0" i="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800" b="0" i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sulli</a:t>
            </a:r>
            <a:r>
              <a:rPr lang="en-US" sz="1800" b="0" i="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21" name="TextBox 6">
            <a:extLst>
              <a:ext uri="{FF2B5EF4-FFF2-40B4-BE49-F238E27FC236}">
                <a16:creationId xmlns:a16="http://schemas.microsoft.com/office/drawing/2014/main" id="{A73FB2FA-3045-54F5-9072-2D707C0ED3B7}"/>
              </a:ext>
            </a:extLst>
          </p:cNvPr>
          <p:cNvSpPr txBox="1"/>
          <p:nvPr userDrawn="1"/>
        </p:nvSpPr>
        <p:spPr>
          <a:xfrm flipH="1">
            <a:off x="6410980" y="14802493"/>
            <a:ext cx="7188905" cy="546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b="1" dirty="0">
                <a:solidFill>
                  <a:srgbClr val="646464"/>
                </a:solidFill>
              </a:rPr>
              <a:t>ANAT SAINISINCONA</a:t>
            </a:r>
          </a:p>
        </p:txBody>
      </p:sp>
      <p:sp>
        <p:nvSpPr>
          <p:cNvPr id="23" name="Titelplatzhalter 6">
            <a:extLst>
              <a:ext uri="{FF2B5EF4-FFF2-40B4-BE49-F238E27FC236}">
                <a16:creationId xmlns:a16="http://schemas.microsoft.com/office/drawing/2014/main" id="{EB44421F-B21E-B6D0-5B3C-5D92E3DE2A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750235"/>
            <a:ext cx="8280000" cy="2268000"/>
          </a:xfrm>
          <a:prstGeom prst="rect">
            <a:avLst/>
          </a:prstGeom>
          <a:solidFill>
            <a:schemeClr val="tx1"/>
          </a:solidFill>
        </p:spPr>
        <p:txBody>
          <a:bodyPr vert="horz" lIns="468000" tIns="108000" rIns="91440" bIns="45720" rtlCol="0" anchor="ctr">
            <a:normAutofit/>
          </a:bodyPr>
          <a:lstStyle>
            <a:lvl1pPr>
              <a:defRPr sz="5400" cap="all" baseline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Shape 117">
            <a:extLst>
              <a:ext uri="{FF2B5EF4-FFF2-40B4-BE49-F238E27FC236}">
                <a16:creationId xmlns:a16="http://schemas.microsoft.com/office/drawing/2014/main" id="{F4C315CE-8392-2235-77A6-212D85EE282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3320575" y="20154688"/>
            <a:ext cx="1440000" cy="108000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ctr" defTabSz="914514">
              <a:defRPr sz="2000">
                <a:solidFill>
                  <a:srgbClr val="B8B8B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ource Sans Pro"/>
              </a:defRPr>
            </a:lvl1pPr>
          </a:lstStyle>
          <a:p>
            <a:fld id="{86CB4B4D-7CA3-9044-876B-883B54F8677D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097635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68BCE0EC-B47E-1E3C-421C-CBC3CCC198F5}"/>
              </a:ext>
            </a:extLst>
          </p:cNvPr>
          <p:cNvSpPr/>
          <p:nvPr userDrawn="1"/>
        </p:nvSpPr>
        <p:spPr>
          <a:xfrm>
            <a:off x="0" y="6488566"/>
            <a:ext cx="10426384" cy="82636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Google Shape;1010;p33">
            <a:extLst>
              <a:ext uri="{FF2B5EF4-FFF2-40B4-BE49-F238E27FC236}">
                <a16:creationId xmlns:a16="http://schemas.microsoft.com/office/drawing/2014/main" id="{F76B6ED0-BCB0-B967-BA96-B88DD3A7FED3}"/>
              </a:ext>
            </a:extLst>
          </p:cNvPr>
          <p:cNvSpPr>
            <a:spLocks/>
          </p:cNvSpPr>
          <p:nvPr userDrawn="1"/>
        </p:nvSpPr>
        <p:spPr bwMode="auto">
          <a:xfrm>
            <a:off x="588969" y="7361768"/>
            <a:ext cx="882734" cy="1048921"/>
          </a:xfrm>
          <a:custGeom>
            <a:avLst/>
            <a:gdLst>
              <a:gd name="T0" fmla="*/ 61 w 160"/>
              <a:gd name="T1" fmla="*/ 190 h 190"/>
              <a:gd name="T2" fmla="*/ 61 w 160"/>
              <a:gd name="T3" fmla="*/ 177 h 190"/>
              <a:gd name="T4" fmla="*/ 107 w 160"/>
              <a:gd name="T5" fmla="*/ 166 h 190"/>
              <a:gd name="T6" fmla="*/ 54 w 160"/>
              <a:gd name="T7" fmla="*/ 166 h 190"/>
              <a:gd name="T8" fmla="*/ 101 w 160"/>
              <a:gd name="T9" fmla="*/ 173 h 190"/>
              <a:gd name="T10" fmla="*/ 79 w 160"/>
              <a:gd name="T11" fmla="*/ 94 h 190"/>
              <a:gd name="T12" fmla="*/ 80 w 160"/>
              <a:gd name="T13" fmla="*/ 156 h 190"/>
              <a:gd name="T14" fmla="*/ 81 w 160"/>
              <a:gd name="T15" fmla="*/ 156 h 190"/>
              <a:gd name="T16" fmla="*/ 87 w 160"/>
              <a:gd name="T17" fmla="*/ 94 h 190"/>
              <a:gd name="T18" fmla="*/ 59 w 160"/>
              <a:gd name="T19" fmla="*/ 87 h 190"/>
              <a:gd name="T20" fmla="*/ 59 w 160"/>
              <a:gd name="T21" fmla="*/ 68 h 190"/>
              <a:gd name="T22" fmla="*/ 93 w 160"/>
              <a:gd name="T23" fmla="*/ 78 h 190"/>
              <a:gd name="T24" fmla="*/ 112 w 160"/>
              <a:gd name="T25" fmla="*/ 78 h 190"/>
              <a:gd name="T26" fmla="*/ 28 w 160"/>
              <a:gd name="T27" fmla="*/ 61 h 190"/>
              <a:gd name="T28" fmla="*/ 55 w 160"/>
              <a:gd name="T29" fmla="*/ 149 h 190"/>
              <a:gd name="T30" fmla="*/ 68 w 160"/>
              <a:gd name="T31" fmla="*/ 94 h 190"/>
              <a:gd name="T32" fmla="*/ 43 w 160"/>
              <a:gd name="T33" fmla="*/ 78 h 190"/>
              <a:gd name="T34" fmla="*/ 74 w 160"/>
              <a:gd name="T35" fmla="*/ 78 h 190"/>
              <a:gd name="T36" fmla="*/ 79 w 160"/>
              <a:gd name="T37" fmla="*/ 87 h 190"/>
              <a:gd name="T38" fmla="*/ 87 w 160"/>
              <a:gd name="T39" fmla="*/ 78 h 190"/>
              <a:gd name="T40" fmla="*/ 114 w 160"/>
              <a:gd name="T41" fmla="*/ 67 h 190"/>
              <a:gd name="T42" fmla="*/ 103 w 160"/>
              <a:gd name="T43" fmla="*/ 94 h 190"/>
              <a:gd name="T44" fmla="*/ 97 w 160"/>
              <a:gd name="T45" fmla="*/ 156 h 190"/>
              <a:gd name="T46" fmla="*/ 128 w 160"/>
              <a:gd name="T47" fmla="*/ 98 h 190"/>
              <a:gd name="T48" fmla="*/ 81 w 160"/>
              <a:gd name="T49" fmla="*/ 0 h 190"/>
              <a:gd name="T50" fmla="*/ 75 w 160"/>
              <a:gd name="T51" fmla="*/ 16 h 190"/>
              <a:gd name="T52" fmla="*/ 87 w 160"/>
              <a:gd name="T53" fmla="*/ 16 h 190"/>
              <a:gd name="T54" fmla="*/ 116 w 160"/>
              <a:gd name="T55" fmla="*/ 7 h 190"/>
              <a:gd name="T56" fmla="*/ 103 w 160"/>
              <a:gd name="T57" fmla="*/ 19 h 190"/>
              <a:gd name="T58" fmla="*/ 114 w 160"/>
              <a:gd name="T59" fmla="*/ 24 h 190"/>
              <a:gd name="T60" fmla="*/ 143 w 160"/>
              <a:gd name="T61" fmla="*/ 26 h 190"/>
              <a:gd name="T62" fmla="*/ 127 w 160"/>
              <a:gd name="T63" fmla="*/ 32 h 190"/>
              <a:gd name="T64" fmla="*/ 134 w 160"/>
              <a:gd name="T65" fmla="*/ 41 h 190"/>
              <a:gd name="T66" fmla="*/ 160 w 160"/>
              <a:gd name="T67" fmla="*/ 56 h 190"/>
              <a:gd name="T68" fmla="*/ 142 w 160"/>
              <a:gd name="T69" fmla="*/ 53 h 190"/>
              <a:gd name="T70" fmla="*/ 144 w 160"/>
              <a:gd name="T71" fmla="*/ 64 h 190"/>
              <a:gd name="T72" fmla="*/ 159 w 160"/>
              <a:gd name="T73" fmla="*/ 89 h 190"/>
              <a:gd name="T74" fmla="*/ 144 w 160"/>
              <a:gd name="T75" fmla="*/ 80 h 190"/>
              <a:gd name="T76" fmla="*/ 142 w 160"/>
              <a:gd name="T77" fmla="*/ 91 h 190"/>
              <a:gd name="T78" fmla="*/ 55 w 160"/>
              <a:gd name="T79" fmla="*/ 27 h 190"/>
              <a:gd name="T80" fmla="*/ 52 w 160"/>
              <a:gd name="T81" fmla="*/ 9 h 190"/>
              <a:gd name="T82" fmla="*/ 42 w 160"/>
              <a:gd name="T83" fmla="*/ 15 h 190"/>
              <a:gd name="T84" fmla="*/ 34 w 160"/>
              <a:gd name="T85" fmla="*/ 40 h 190"/>
              <a:gd name="T86" fmla="*/ 26 w 160"/>
              <a:gd name="T87" fmla="*/ 25 h 190"/>
              <a:gd name="T88" fmla="*/ 18 w 160"/>
              <a:gd name="T89" fmla="*/ 34 h 190"/>
              <a:gd name="T90" fmla="*/ 23 w 160"/>
              <a:gd name="T91" fmla="*/ 59 h 190"/>
              <a:gd name="T92" fmla="*/ 8 w 160"/>
              <a:gd name="T93" fmla="*/ 51 h 190"/>
              <a:gd name="T94" fmla="*/ 6 w 160"/>
              <a:gd name="T95" fmla="*/ 62 h 190"/>
              <a:gd name="T96" fmla="*/ 23 w 160"/>
              <a:gd name="T97" fmla="*/ 84 h 190"/>
              <a:gd name="T98" fmla="*/ 6 w 160"/>
              <a:gd name="T99" fmla="*/ 82 h 190"/>
              <a:gd name="T100" fmla="*/ 8 w 160"/>
              <a:gd name="T101" fmla="*/ 93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60" h="190" extrusionOk="0">
                <a:moveTo>
                  <a:pt x="107" y="184"/>
                </a:moveTo>
                <a:cubicBezTo>
                  <a:pt x="107" y="187"/>
                  <a:pt x="105" y="190"/>
                  <a:pt x="101" y="190"/>
                </a:cubicBezTo>
                <a:cubicBezTo>
                  <a:pt x="61" y="190"/>
                  <a:pt x="61" y="190"/>
                  <a:pt x="61" y="190"/>
                </a:cubicBezTo>
                <a:cubicBezTo>
                  <a:pt x="57" y="190"/>
                  <a:pt x="54" y="187"/>
                  <a:pt x="54" y="184"/>
                </a:cubicBezTo>
                <a:cubicBezTo>
                  <a:pt x="54" y="184"/>
                  <a:pt x="54" y="184"/>
                  <a:pt x="54" y="184"/>
                </a:cubicBezTo>
                <a:cubicBezTo>
                  <a:pt x="54" y="180"/>
                  <a:pt x="57" y="177"/>
                  <a:pt x="61" y="177"/>
                </a:cubicBezTo>
                <a:cubicBezTo>
                  <a:pt x="101" y="177"/>
                  <a:pt x="101" y="177"/>
                  <a:pt x="101" y="177"/>
                </a:cubicBezTo>
                <a:cubicBezTo>
                  <a:pt x="105" y="177"/>
                  <a:pt x="107" y="180"/>
                  <a:pt x="107" y="184"/>
                </a:cubicBezTo>
                <a:close/>
                <a:moveTo>
                  <a:pt x="107" y="166"/>
                </a:moveTo>
                <a:cubicBezTo>
                  <a:pt x="107" y="163"/>
                  <a:pt x="105" y="160"/>
                  <a:pt x="101" y="160"/>
                </a:cubicBezTo>
                <a:cubicBezTo>
                  <a:pt x="61" y="160"/>
                  <a:pt x="61" y="160"/>
                  <a:pt x="61" y="160"/>
                </a:cubicBezTo>
                <a:cubicBezTo>
                  <a:pt x="57" y="160"/>
                  <a:pt x="54" y="163"/>
                  <a:pt x="54" y="166"/>
                </a:cubicBezTo>
                <a:cubicBezTo>
                  <a:pt x="54" y="166"/>
                  <a:pt x="54" y="166"/>
                  <a:pt x="54" y="166"/>
                </a:cubicBezTo>
                <a:cubicBezTo>
                  <a:pt x="54" y="170"/>
                  <a:pt x="57" y="173"/>
                  <a:pt x="61" y="173"/>
                </a:cubicBezTo>
                <a:cubicBezTo>
                  <a:pt x="101" y="173"/>
                  <a:pt x="101" y="173"/>
                  <a:pt x="101" y="173"/>
                </a:cubicBezTo>
                <a:cubicBezTo>
                  <a:pt x="105" y="173"/>
                  <a:pt x="107" y="170"/>
                  <a:pt x="107" y="166"/>
                </a:cubicBezTo>
                <a:close/>
                <a:moveTo>
                  <a:pt x="87" y="94"/>
                </a:moveTo>
                <a:cubicBezTo>
                  <a:pt x="79" y="94"/>
                  <a:pt x="79" y="94"/>
                  <a:pt x="79" y="94"/>
                </a:cubicBezTo>
                <a:cubicBezTo>
                  <a:pt x="74" y="94"/>
                  <a:pt x="74" y="94"/>
                  <a:pt x="74" y="94"/>
                </a:cubicBezTo>
                <a:cubicBezTo>
                  <a:pt x="74" y="156"/>
                  <a:pt x="74" y="156"/>
                  <a:pt x="74" y="156"/>
                </a:cubicBezTo>
                <a:cubicBezTo>
                  <a:pt x="76" y="156"/>
                  <a:pt x="78" y="156"/>
                  <a:pt x="80" y="156"/>
                </a:cubicBezTo>
                <a:cubicBezTo>
                  <a:pt x="80" y="156"/>
                  <a:pt x="80" y="156"/>
                  <a:pt x="80" y="156"/>
                </a:cubicBezTo>
                <a:cubicBezTo>
                  <a:pt x="81" y="156"/>
                  <a:pt x="81" y="156"/>
                  <a:pt x="81" y="156"/>
                </a:cubicBezTo>
                <a:cubicBezTo>
                  <a:pt x="81" y="156"/>
                  <a:pt x="81" y="156"/>
                  <a:pt x="81" y="156"/>
                </a:cubicBezTo>
                <a:cubicBezTo>
                  <a:pt x="81" y="156"/>
                  <a:pt x="81" y="156"/>
                  <a:pt x="81" y="156"/>
                </a:cubicBezTo>
                <a:cubicBezTo>
                  <a:pt x="83" y="156"/>
                  <a:pt x="85" y="156"/>
                  <a:pt x="87" y="156"/>
                </a:cubicBezTo>
                <a:lnTo>
                  <a:pt x="87" y="94"/>
                </a:lnTo>
                <a:close/>
                <a:moveTo>
                  <a:pt x="59" y="68"/>
                </a:moveTo>
                <a:cubicBezTo>
                  <a:pt x="53" y="68"/>
                  <a:pt x="49" y="73"/>
                  <a:pt x="49" y="78"/>
                </a:cubicBezTo>
                <a:cubicBezTo>
                  <a:pt x="49" y="83"/>
                  <a:pt x="53" y="87"/>
                  <a:pt x="59" y="87"/>
                </a:cubicBezTo>
                <a:cubicBezTo>
                  <a:pt x="68" y="87"/>
                  <a:pt x="68" y="87"/>
                  <a:pt x="68" y="87"/>
                </a:cubicBezTo>
                <a:cubicBezTo>
                  <a:pt x="68" y="78"/>
                  <a:pt x="68" y="78"/>
                  <a:pt x="68" y="78"/>
                </a:cubicBezTo>
                <a:cubicBezTo>
                  <a:pt x="68" y="73"/>
                  <a:pt x="64" y="68"/>
                  <a:pt x="59" y="68"/>
                </a:cubicBezTo>
                <a:close/>
                <a:moveTo>
                  <a:pt x="112" y="78"/>
                </a:moveTo>
                <a:cubicBezTo>
                  <a:pt x="112" y="73"/>
                  <a:pt x="108" y="68"/>
                  <a:pt x="103" y="68"/>
                </a:cubicBezTo>
                <a:cubicBezTo>
                  <a:pt x="98" y="68"/>
                  <a:pt x="93" y="73"/>
                  <a:pt x="93" y="78"/>
                </a:cubicBezTo>
                <a:cubicBezTo>
                  <a:pt x="93" y="87"/>
                  <a:pt x="93" y="87"/>
                  <a:pt x="93" y="87"/>
                </a:cubicBezTo>
                <a:cubicBezTo>
                  <a:pt x="103" y="87"/>
                  <a:pt x="103" y="87"/>
                  <a:pt x="103" y="87"/>
                </a:cubicBezTo>
                <a:cubicBezTo>
                  <a:pt x="108" y="87"/>
                  <a:pt x="112" y="83"/>
                  <a:pt x="112" y="78"/>
                </a:cubicBezTo>
                <a:close/>
                <a:moveTo>
                  <a:pt x="134" y="61"/>
                </a:moveTo>
                <a:cubicBezTo>
                  <a:pt x="129" y="44"/>
                  <a:pt x="109" y="25"/>
                  <a:pt x="81" y="25"/>
                </a:cubicBezTo>
                <a:cubicBezTo>
                  <a:pt x="53" y="25"/>
                  <a:pt x="32" y="44"/>
                  <a:pt x="28" y="61"/>
                </a:cubicBezTo>
                <a:cubicBezTo>
                  <a:pt x="25" y="73"/>
                  <a:pt x="28" y="86"/>
                  <a:pt x="34" y="98"/>
                </a:cubicBezTo>
                <a:cubicBezTo>
                  <a:pt x="39" y="108"/>
                  <a:pt x="45" y="117"/>
                  <a:pt x="50" y="128"/>
                </a:cubicBezTo>
                <a:cubicBezTo>
                  <a:pt x="53" y="134"/>
                  <a:pt x="54" y="143"/>
                  <a:pt x="55" y="149"/>
                </a:cubicBezTo>
                <a:cubicBezTo>
                  <a:pt x="56" y="154"/>
                  <a:pt x="58" y="156"/>
                  <a:pt x="64" y="156"/>
                </a:cubicBezTo>
                <a:cubicBezTo>
                  <a:pt x="66" y="156"/>
                  <a:pt x="67" y="156"/>
                  <a:pt x="68" y="156"/>
                </a:cubicBezTo>
                <a:cubicBezTo>
                  <a:pt x="68" y="94"/>
                  <a:pt x="68" y="94"/>
                  <a:pt x="68" y="94"/>
                </a:cubicBezTo>
                <a:cubicBezTo>
                  <a:pt x="59" y="94"/>
                  <a:pt x="59" y="94"/>
                  <a:pt x="59" y="94"/>
                </a:cubicBezTo>
                <a:cubicBezTo>
                  <a:pt x="54" y="94"/>
                  <a:pt x="50" y="92"/>
                  <a:pt x="47" y="89"/>
                </a:cubicBezTo>
                <a:cubicBezTo>
                  <a:pt x="44" y="86"/>
                  <a:pt x="43" y="82"/>
                  <a:pt x="43" y="78"/>
                </a:cubicBezTo>
                <a:cubicBezTo>
                  <a:pt x="43" y="74"/>
                  <a:pt x="44" y="70"/>
                  <a:pt x="47" y="67"/>
                </a:cubicBezTo>
                <a:cubicBezTo>
                  <a:pt x="50" y="64"/>
                  <a:pt x="54" y="62"/>
                  <a:pt x="59" y="62"/>
                </a:cubicBezTo>
                <a:cubicBezTo>
                  <a:pt x="67" y="62"/>
                  <a:pt x="74" y="69"/>
                  <a:pt x="74" y="78"/>
                </a:cubicBezTo>
                <a:cubicBezTo>
                  <a:pt x="74" y="78"/>
                  <a:pt x="74" y="78"/>
                  <a:pt x="74" y="78"/>
                </a:cubicBezTo>
                <a:cubicBezTo>
                  <a:pt x="74" y="87"/>
                  <a:pt x="74" y="87"/>
                  <a:pt x="74" y="87"/>
                </a:cubicBezTo>
                <a:cubicBezTo>
                  <a:pt x="79" y="87"/>
                  <a:pt x="79" y="87"/>
                  <a:pt x="79" y="87"/>
                </a:cubicBezTo>
                <a:cubicBezTo>
                  <a:pt x="87" y="87"/>
                  <a:pt x="87" y="87"/>
                  <a:pt x="87" y="87"/>
                </a:cubicBezTo>
                <a:cubicBezTo>
                  <a:pt x="87" y="78"/>
                  <a:pt x="87" y="78"/>
                  <a:pt x="87" y="78"/>
                </a:cubicBezTo>
                <a:cubicBezTo>
                  <a:pt x="87" y="78"/>
                  <a:pt x="87" y="78"/>
                  <a:pt x="87" y="78"/>
                </a:cubicBezTo>
                <a:cubicBezTo>
                  <a:pt x="87" y="74"/>
                  <a:pt x="89" y="70"/>
                  <a:pt x="92" y="67"/>
                </a:cubicBezTo>
                <a:cubicBezTo>
                  <a:pt x="95" y="64"/>
                  <a:pt x="99" y="62"/>
                  <a:pt x="103" y="62"/>
                </a:cubicBezTo>
                <a:cubicBezTo>
                  <a:pt x="107" y="62"/>
                  <a:pt x="111" y="64"/>
                  <a:pt x="114" y="67"/>
                </a:cubicBezTo>
                <a:cubicBezTo>
                  <a:pt x="117" y="70"/>
                  <a:pt x="119" y="74"/>
                  <a:pt x="119" y="78"/>
                </a:cubicBezTo>
                <a:cubicBezTo>
                  <a:pt x="119" y="82"/>
                  <a:pt x="117" y="86"/>
                  <a:pt x="114" y="89"/>
                </a:cubicBezTo>
                <a:cubicBezTo>
                  <a:pt x="111" y="92"/>
                  <a:pt x="107" y="94"/>
                  <a:pt x="103" y="94"/>
                </a:cubicBezTo>
                <a:cubicBezTo>
                  <a:pt x="93" y="94"/>
                  <a:pt x="93" y="94"/>
                  <a:pt x="93" y="94"/>
                </a:cubicBezTo>
                <a:cubicBezTo>
                  <a:pt x="93" y="156"/>
                  <a:pt x="93" y="156"/>
                  <a:pt x="93" y="156"/>
                </a:cubicBezTo>
                <a:cubicBezTo>
                  <a:pt x="95" y="156"/>
                  <a:pt x="96" y="156"/>
                  <a:pt x="97" y="156"/>
                </a:cubicBezTo>
                <a:cubicBezTo>
                  <a:pt x="103" y="156"/>
                  <a:pt x="105" y="154"/>
                  <a:pt x="106" y="149"/>
                </a:cubicBezTo>
                <a:cubicBezTo>
                  <a:pt x="108" y="143"/>
                  <a:pt x="109" y="134"/>
                  <a:pt x="111" y="128"/>
                </a:cubicBezTo>
                <a:cubicBezTo>
                  <a:pt x="116" y="117"/>
                  <a:pt x="122" y="108"/>
                  <a:pt x="128" y="98"/>
                </a:cubicBezTo>
                <a:cubicBezTo>
                  <a:pt x="134" y="86"/>
                  <a:pt x="137" y="73"/>
                  <a:pt x="134" y="61"/>
                </a:cubicBezTo>
                <a:close/>
                <a:moveTo>
                  <a:pt x="87" y="6"/>
                </a:moveTo>
                <a:cubicBezTo>
                  <a:pt x="87" y="2"/>
                  <a:pt x="84" y="0"/>
                  <a:pt x="81" y="0"/>
                </a:cubicBezTo>
                <a:cubicBezTo>
                  <a:pt x="81" y="0"/>
                  <a:pt x="81" y="0"/>
                  <a:pt x="81" y="0"/>
                </a:cubicBezTo>
                <a:cubicBezTo>
                  <a:pt x="78" y="0"/>
                  <a:pt x="75" y="2"/>
                  <a:pt x="75" y="6"/>
                </a:cubicBezTo>
                <a:cubicBezTo>
                  <a:pt x="75" y="16"/>
                  <a:pt x="75" y="16"/>
                  <a:pt x="75" y="16"/>
                </a:cubicBezTo>
                <a:cubicBezTo>
                  <a:pt x="75" y="19"/>
                  <a:pt x="78" y="22"/>
                  <a:pt x="81" y="22"/>
                </a:cubicBezTo>
                <a:cubicBezTo>
                  <a:pt x="81" y="22"/>
                  <a:pt x="81" y="22"/>
                  <a:pt x="81" y="22"/>
                </a:cubicBezTo>
                <a:cubicBezTo>
                  <a:pt x="84" y="22"/>
                  <a:pt x="87" y="19"/>
                  <a:pt x="87" y="16"/>
                </a:cubicBezTo>
                <a:lnTo>
                  <a:pt x="87" y="6"/>
                </a:lnTo>
                <a:close/>
                <a:moveTo>
                  <a:pt x="119" y="15"/>
                </a:moveTo>
                <a:cubicBezTo>
                  <a:pt x="120" y="12"/>
                  <a:pt x="119" y="9"/>
                  <a:pt x="116" y="7"/>
                </a:cubicBezTo>
                <a:cubicBezTo>
                  <a:pt x="116" y="7"/>
                  <a:pt x="116" y="7"/>
                  <a:pt x="116" y="7"/>
                </a:cubicBezTo>
                <a:cubicBezTo>
                  <a:pt x="114" y="6"/>
                  <a:pt x="110" y="7"/>
                  <a:pt x="109" y="9"/>
                </a:cubicBezTo>
                <a:cubicBezTo>
                  <a:pt x="103" y="19"/>
                  <a:pt x="103" y="19"/>
                  <a:pt x="103" y="19"/>
                </a:cubicBezTo>
                <a:cubicBezTo>
                  <a:pt x="102" y="22"/>
                  <a:pt x="103" y="25"/>
                  <a:pt x="106" y="27"/>
                </a:cubicBezTo>
                <a:cubicBezTo>
                  <a:pt x="106" y="27"/>
                  <a:pt x="106" y="27"/>
                  <a:pt x="106" y="27"/>
                </a:cubicBezTo>
                <a:cubicBezTo>
                  <a:pt x="109" y="28"/>
                  <a:pt x="112" y="27"/>
                  <a:pt x="114" y="24"/>
                </a:cubicBezTo>
                <a:lnTo>
                  <a:pt x="119" y="15"/>
                </a:lnTo>
                <a:close/>
                <a:moveTo>
                  <a:pt x="142" y="34"/>
                </a:moveTo>
                <a:cubicBezTo>
                  <a:pt x="145" y="32"/>
                  <a:pt x="145" y="28"/>
                  <a:pt x="143" y="26"/>
                </a:cubicBezTo>
                <a:cubicBezTo>
                  <a:pt x="143" y="26"/>
                  <a:pt x="143" y="26"/>
                  <a:pt x="143" y="26"/>
                </a:cubicBezTo>
                <a:cubicBezTo>
                  <a:pt x="141" y="23"/>
                  <a:pt x="137" y="23"/>
                  <a:pt x="135" y="25"/>
                </a:cubicBezTo>
                <a:cubicBezTo>
                  <a:pt x="127" y="32"/>
                  <a:pt x="127" y="32"/>
                  <a:pt x="127" y="32"/>
                </a:cubicBezTo>
                <a:cubicBezTo>
                  <a:pt x="124" y="34"/>
                  <a:pt x="124" y="38"/>
                  <a:pt x="126" y="40"/>
                </a:cubicBezTo>
                <a:cubicBezTo>
                  <a:pt x="126" y="40"/>
                  <a:pt x="126" y="40"/>
                  <a:pt x="126" y="40"/>
                </a:cubicBezTo>
                <a:cubicBezTo>
                  <a:pt x="128" y="43"/>
                  <a:pt x="132" y="43"/>
                  <a:pt x="134" y="41"/>
                </a:cubicBezTo>
                <a:lnTo>
                  <a:pt x="142" y="34"/>
                </a:lnTo>
                <a:close/>
                <a:moveTo>
                  <a:pt x="155" y="62"/>
                </a:moveTo>
                <a:cubicBezTo>
                  <a:pt x="158" y="62"/>
                  <a:pt x="160" y="59"/>
                  <a:pt x="160" y="56"/>
                </a:cubicBezTo>
                <a:cubicBezTo>
                  <a:pt x="160" y="56"/>
                  <a:pt x="160" y="56"/>
                  <a:pt x="160" y="56"/>
                </a:cubicBezTo>
                <a:cubicBezTo>
                  <a:pt x="159" y="52"/>
                  <a:pt x="156" y="50"/>
                  <a:pt x="153" y="51"/>
                </a:cubicBezTo>
                <a:cubicBezTo>
                  <a:pt x="142" y="53"/>
                  <a:pt x="142" y="53"/>
                  <a:pt x="142" y="53"/>
                </a:cubicBezTo>
                <a:cubicBezTo>
                  <a:pt x="139" y="53"/>
                  <a:pt x="137" y="56"/>
                  <a:pt x="138" y="59"/>
                </a:cubicBezTo>
                <a:cubicBezTo>
                  <a:pt x="138" y="59"/>
                  <a:pt x="138" y="59"/>
                  <a:pt x="138" y="59"/>
                </a:cubicBezTo>
                <a:cubicBezTo>
                  <a:pt x="138" y="63"/>
                  <a:pt x="141" y="65"/>
                  <a:pt x="144" y="64"/>
                </a:cubicBezTo>
                <a:lnTo>
                  <a:pt x="155" y="62"/>
                </a:lnTo>
                <a:close/>
                <a:moveTo>
                  <a:pt x="152" y="93"/>
                </a:moveTo>
                <a:cubicBezTo>
                  <a:pt x="156" y="94"/>
                  <a:pt x="159" y="92"/>
                  <a:pt x="159" y="89"/>
                </a:cubicBezTo>
                <a:cubicBezTo>
                  <a:pt x="159" y="89"/>
                  <a:pt x="159" y="89"/>
                  <a:pt x="159" y="89"/>
                </a:cubicBezTo>
                <a:cubicBezTo>
                  <a:pt x="160" y="86"/>
                  <a:pt x="158" y="83"/>
                  <a:pt x="155" y="82"/>
                </a:cubicBezTo>
                <a:cubicBezTo>
                  <a:pt x="144" y="80"/>
                  <a:pt x="144" y="80"/>
                  <a:pt x="144" y="80"/>
                </a:cubicBezTo>
                <a:cubicBezTo>
                  <a:pt x="141" y="79"/>
                  <a:pt x="138" y="81"/>
                  <a:pt x="137" y="84"/>
                </a:cubicBezTo>
                <a:cubicBezTo>
                  <a:pt x="137" y="84"/>
                  <a:pt x="137" y="84"/>
                  <a:pt x="137" y="84"/>
                </a:cubicBezTo>
                <a:cubicBezTo>
                  <a:pt x="137" y="87"/>
                  <a:pt x="139" y="91"/>
                  <a:pt x="142" y="91"/>
                </a:cubicBezTo>
                <a:lnTo>
                  <a:pt x="152" y="93"/>
                </a:lnTo>
                <a:close/>
                <a:moveTo>
                  <a:pt x="47" y="24"/>
                </a:moveTo>
                <a:cubicBezTo>
                  <a:pt x="49" y="27"/>
                  <a:pt x="52" y="28"/>
                  <a:pt x="55" y="27"/>
                </a:cubicBezTo>
                <a:cubicBezTo>
                  <a:pt x="55" y="27"/>
                  <a:pt x="55" y="27"/>
                  <a:pt x="55" y="27"/>
                </a:cubicBezTo>
                <a:cubicBezTo>
                  <a:pt x="58" y="25"/>
                  <a:pt x="59" y="22"/>
                  <a:pt x="57" y="19"/>
                </a:cubicBezTo>
                <a:cubicBezTo>
                  <a:pt x="52" y="9"/>
                  <a:pt x="52" y="9"/>
                  <a:pt x="52" y="9"/>
                </a:cubicBezTo>
                <a:cubicBezTo>
                  <a:pt x="51" y="7"/>
                  <a:pt x="47" y="6"/>
                  <a:pt x="44" y="7"/>
                </a:cubicBezTo>
                <a:cubicBezTo>
                  <a:pt x="44" y="7"/>
                  <a:pt x="44" y="7"/>
                  <a:pt x="44" y="7"/>
                </a:cubicBezTo>
                <a:cubicBezTo>
                  <a:pt x="41" y="9"/>
                  <a:pt x="40" y="12"/>
                  <a:pt x="42" y="15"/>
                </a:cubicBezTo>
                <a:lnTo>
                  <a:pt x="47" y="24"/>
                </a:lnTo>
                <a:close/>
                <a:moveTo>
                  <a:pt x="26" y="41"/>
                </a:moveTo>
                <a:cubicBezTo>
                  <a:pt x="29" y="43"/>
                  <a:pt x="32" y="43"/>
                  <a:pt x="34" y="40"/>
                </a:cubicBezTo>
                <a:cubicBezTo>
                  <a:pt x="34" y="40"/>
                  <a:pt x="34" y="40"/>
                  <a:pt x="34" y="40"/>
                </a:cubicBezTo>
                <a:cubicBezTo>
                  <a:pt x="37" y="38"/>
                  <a:pt x="36" y="34"/>
                  <a:pt x="34" y="32"/>
                </a:cubicBezTo>
                <a:cubicBezTo>
                  <a:pt x="26" y="25"/>
                  <a:pt x="26" y="25"/>
                  <a:pt x="26" y="25"/>
                </a:cubicBezTo>
                <a:cubicBezTo>
                  <a:pt x="24" y="23"/>
                  <a:pt x="20" y="23"/>
                  <a:pt x="18" y="26"/>
                </a:cubicBezTo>
                <a:cubicBezTo>
                  <a:pt x="18" y="26"/>
                  <a:pt x="18" y="26"/>
                  <a:pt x="18" y="26"/>
                </a:cubicBezTo>
                <a:cubicBezTo>
                  <a:pt x="16" y="28"/>
                  <a:pt x="16" y="32"/>
                  <a:pt x="18" y="34"/>
                </a:cubicBezTo>
                <a:lnTo>
                  <a:pt x="26" y="41"/>
                </a:lnTo>
                <a:close/>
                <a:moveTo>
                  <a:pt x="16" y="64"/>
                </a:moveTo>
                <a:cubicBezTo>
                  <a:pt x="19" y="65"/>
                  <a:pt x="22" y="63"/>
                  <a:pt x="23" y="59"/>
                </a:cubicBezTo>
                <a:cubicBezTo>
                  <a:pt x="23" y="59"/>
                  <a:pt x="23" y="59"/>
                  <a:pt x="23" y="59"/>
                </a:cubicBezTo>
                <a:cubicBezTo>
                  <a:pt x="24" y="56"/>
                  <a:pt x="21" y="53"/>
                  <a:pt x="18" y="53"/>
                </a:cubicBezTo>
                <a:cubicBezTo>
                  <a:pt x="8" y="51"/>
                  <a:pt x="8" y="51"/>
                  <a:pt x="8" y="51"/>
                </a:cubicBezTo>
                <a:cubicBezTo>
                  <a:pt x="5" y="50"/>
                  <a:pt x="2" y="52"/>
                  <a:pt x="1" y="56"/>
                </a:cubicBezTo>
                <a:cubicBezTo>
                  <a:pt x="1" y="56"/>
                  <a:pt x="1" y="56"/>
                  <a:pt x="1" y="56"/>
                </a:cubicBezTo>
                <a:cubicBezTo>
                  <a:pt x="0" y="59"/>
                  <a:pt x="3" y="62"/>
                  <a:pt x="6" y="62"/>
                </a:cubicBezTo>
                <a:lnTo>
                  <a:pt x="16" y="64"/>
                </a:lnTo>
                <a:close/>
                <a:moveTo>
                  <a:pt x="19" y="91"/>
                </a:moveTo>
                <a:cubicBezTo>
                  <a:pt x="22" y="91"/>
                  <a:pt x="24" y="87"/>
                  <a:pt x="23" y="84"/>
                </a:cubicBezTo>
                <a:cubicBezTo>
                  <a:pt x="23" y="84"/>
                  <a:pt x="23" y="84"/>
                  <a:pt x="23" y="84"/>
                </a:cubicBezTo>
                <a:cubicBezTo>
                  <a:pt x="23" y="81"/>
                  <a:pt x="20" y="79"/>
                  <a:pt x="16" y="80"/>
                </a:cubicBezTo>
                <a:cubicBezTo>
                  <a:pt x="6" y="82"/>
                  <a:pt x="6" y="82"/>
                  <a:pt x="6" y="82"/>
                </a:cubicBezTo>
                <a:cubicBezTo>
                  <a:pt x="3" y="83"/>
                  <a:pt x="1" y="86"/>
                  <a:pt x="1" y="89"/>
                </a:cubicBezTo>
                <a:cubicBezTo>
                  <a:pt x="1" y="89"/>
                  <a:pt x="1" y="89"/>
                  <a:pt x="1" y="89"/>
                </a:cubicBezTo>
                <a:cubicBezTo>
                  <a:pt x="2" y="92"/>
                  <a:pt x="5" y="94"/>
                  <a:pt x="8" y="93"/>
                </a:cubicBezTo>
                <a:lnTo>
                  <a:pt x="19" y="9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lIns="91425" tIns="45700" rIns="91425" bIns="45700"/>
          <a:lstStyle/>
          <a:p>
            <a:endParaRPr lang="en-US" dirty="0"/>
          </a:p>
        </p:txBody>
      </p:sp>
      <p:sp>
        <p:nvSpPr>
          <p:cNvPr id="7" name="Google Shape;1007;p33">
            <a:extLst>
              <a:ext uri="{FF2B5EF4-FFF2-40B4-BE49-F238E27FC236}">
                <a16:creationId xmlns:a16="http://schemas.microsoft.com/office/drawing/2014/main" id="{91578108-3552-014B-D357-11400D894715}"/>
              </a:ext>
            </a:extLst>
          </p:cNvPr>
          <p:cNvSpPr>
            <a:spLocks/>
          </p:cNvSpPr>
          <p:nvPr userDrawn="1"/>
        </p:nvSpPr>
        <p:spPr bwMode="auto">
          <a:xfrm>
            <a:off x="1933480" y="7567840"/>
            <a:ext cx="1005697" cy="842850"/>
          </a:xfrm>
          <a:custGeom>
            <a:avLst/>
            <a:gdLst>
              <a:gd name="T0" fmla="*/ 24 w 179"/>
              <a:gd name="T1" fmla="*/ 122 h 150"/>
              <a:gd name="T2" fmla="*/ 24 w 179"/>
              <a:gd name="T3" fmla="*/ 81 h 150"/>
              <a:gd name="T4" fmla="*/ 30 w 179"/>
              <a:gd name="T5" fmla="*/ 76 h 150"/>
              <a:gd name="T6" fmla="*/ 40 w 179"/>
              <a:gd name="T7" fmla="*/ 76 h 150"/>
              <a:gd name="T8" fmla="*/ 46 w 179"/>
              <a:gd name="T9" fmla="*/ 81 h 150"/>
              <a:gd name="T10" fmla="*/ 46 w 179"/>
              <a:gd name="T11" fmla="*/ 122 h 150"/>
              <a:gd name="T12" fmla="*/ 40 w 179"/>
              <a:gd name="T13" fmla="*/ 128 h 150"/>
              <a:gd name="T14" fmla="*/ 30 w 179"/>
              <a:gd name="T15" fmla="*/ 128 h 150"/>
              <a:gd name="T16" fmla="*/ 24 w 179"/>
              <a:gd name="T17" fmla="*/ 122 h 150"/>
              <a:gd name="T18" fmla="*/ 66 w 179"/>
              <a:gd name="T19" fmla="*/ 61 h 150"/>
              <a:gd name="T20" fmla="*/ 60 w 179"/>
              <a:gd name="T21" fmla="*/ 67 h 150"/>
              <a:gd name="T22" fmla="*/ 60 w 179"/>
              <a:gd name="T23" fmla="*/ 122 h 150"/>
              <a:gd name="T24" fmla="*/ 66 w 179"/>
              <a:gd name="T25" fmla="*/ 128 h 150"/>
              <a:gd name="T26" fmla="*/ 76 w 179"/>
              <a:gd name="T27" fmla="*/ 128 h 150"/>
              <a:gd name="T28" fmla="*/ 82 w 179"/>
              <a:gd name="T29" fmla="*/ 122 h 150"/>
              <a:gd name="T30" fmla="*/ 82 w 179"/>
              <a:gd name="T31" fmla="*/ 67 h 150"/>
              <a:gd name="T32" fmla="*/ 76 w 179"/>
              <a:gd name="T33" fmla="*/ 61 h 150"/>
              <a:gd name="T34" fmla="*/ 66 w 179"/>
              <a:gd name="T35" fmla="*/ 61 h 150"/>
              <a:gd name="T36" fmla="*/ 102 w 179"/>
              <a:gd name="T37" fmla="*/ 49 h 150"/>
              <a:gd name="T38" fmla="*/ 96 w 179"/>
              <a:gd name="T39" fmla="*/ 55 h 150"/>
              <a:gd name="T40" fmla="*/ 96 w 179"/>
              <a:gd name="T41" fmla="*/ 122 h 150"/>
              <a:gd name="T42" fmla="*/ 102 w 179"/>
              <a:gd name="T43" fmla="*/ 128 h 150"/>
              <a:gd name="T44" fmla="*/ 112 w 179"/>
              <a:gd name="T45" fmla="*/ 128 h 150"/>
              <a:gd name="T46" fmla="*/ 117 w 179"/>
              <a:gd name="T47" fmla="*/ 122 h 150"/>
              <a:gd name="T48" fmla="*/ 117 w 179"/>
              <a:gd name="T49" fmla="*/ 55 h 150"/>
              <a:gd name="T50" fmla="*/ 112 w 179"/>
              <a:gd name="T51" fmla="*/ 49 h 150"/>
              <a:gd name="T52" fmla="*/ 102 w 179"/>
              <a:gd name="T53" fmla="*/ 49 h 150"/>
              <a:gd name="T54" fmla="*/ 138 w 179"/>
              <a:gd name="T55" fmla="*/ 36 h 150"/>
              <a:gd name="T56" fmla="*/ 132 w 179"/>
              <a:gd name="T57" fmla="*/ 42 h 150"/>
              <a:gd name="T58" fmla="*/ 132 w 179"/>
              <a:gd name="T59" fmla="*/ 122 h 150"/>
              <a:gd name="T60" fmla="*/ 138 w 179"/>
              <a:gd name="T61" fmla="*/ 128 h 150"/>
              <a:gd name="T62" fmla="*/ 147 w 179"/>
              <a:gd name="T63" fmla="*/ 128 h 150"/>
              <a:gd name="T64" fmla="*/ 153 w 179"/>
              <a:gd name="T65" fmla="*/ 122 h 150"/>
              <a:gd name="T66" fmla="*/ 153 w 179"/>
              <a:gd name="T67" fmla="*/ 42 h 150"/>
              <a:gd name="T68" fmla="*/ 147 w 179"/>
              <a:gd name="T69" fmla="*/ 36 h 150"/>
              <a:gd name="T70" fmla="*/ 138 w 179"/>
              <a:gd name="T71" fmla="*/ 36 h 150"/>
              <a:gd name="T72" fmla="*/ 27 w 179"/>
              <a:gd name="T73" fmla="*/ 60 h 150"/>
              <a:gd name="T74" fmla="*/ 133 w 179"/>
              <a:gd name="T75" fmla="*/ 20 h 150"/>
              <a:gd name="T76" fmla="*/ 136 w 179"/>
              <a:gd name="T77" fmla="*/ 26 h 150"/>
              <a:gd name="T78" fmla="*/ 147 w 179"/>
              <a:gd name="T79" fmla="*/ 8 h 150"/>
              <a:gd name="T80" fmla="*/ 126 w 179"/>
              <a:gd name="T81" fmla="*/ 7 h 150"/>
              <a:gd name="T82" fmla="*/ 130 w 179"/>
              <a:gd name="T83" fmla="*/ 13 h 150"/>
              <a:gd name="T84" fmla="*/ 26 w 179"/>
              <a:gd name="T85" fmla="*/ 52 h 150"/>
              <a:gd name="T86" fmla="*/ 27 w 179"/>
              <a:gd name="T87" fmla="*/ 60 h 150"/>
              <a:gd name="T88" fmla="*/ 179 w 179"/>
              <a:gd name="T89" fmla="*/ 139 h 150"/>
              <a:gd name="T90" fmla="*/ 161 w 179"/>
              <a:gd name="T91" fmla="*/ 129 h 150"/>
              <a:gd name="T92" fmla="*/ 161 w 179"/>
              <a:gd name="T93" fmla="*/ 135 h 150"/>
              <a:gd name="T94" fmla="*/ 15 w 179"/>
              <a:gd name="T95" fmla="*/ 135 h 150"/>
              <a:gd name="T96" fmla="*/ 15 w 179"/>
              <a:gd name="T97" fmla="*/ 18 h 150"/>
              <a:gd name="T98" fmla="*/ 21 w 179"/>
              <a:gd name="T99" fmla="*/ 18 h 150"/>
              <a:gd name="T100" fmla="*/ 11 w 179"/>
              <a:gd name="T101" fmla="*/ 0 h 150"/>
              <a:gd name="T102" fmla="*/ 0 w 179"/>
              <a:gd name="T103" fmla="*/ 18 h 150"/>
              <a:gd name="T104" fmla="*/ 7 w 179"/>
              <a:gd name="T105" fmla="*/ 18 h 150"/>
              <a:gd name="T106" fmla="*/ 7 w 179"/>
              <a:gd name="T107" fmla="*/ 135 h 150"/>
              <a:gd name="T108" fmla="*/ 7 w 179"/>
              <a:gd name="T109" fmla="*/ 139 h 150"/>
              <a:gd name="T110" fmla="*/ 7 w 179"/>
              <a:gd name="T111" fmla="*/ 143 h 150"/>
              <a:gd name="T112" fmla="*/ 161 w 179"/>
              <a:gd name="T113" fmla="*/ 143 h 150"/>
              <a:gd name="T114" fmla="*/ 161 w 179"/>
              <a:gd name="T115" fmla="*/ 150 h 150"/>
              <a:gd name="T116" fmla="*/ 179 w 179"/>
              <a:gd name="T117" fmla="*/ 139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79" h="150" extrusionOk="0">
                <a:moveTo>
                  <a:pt x="24" y="122"/>
                </a:moveTo>
                <a:cubicBezTo>
                  <a:pt x="24" y="81"/>
                  <a:pt x="24" y="81"/>
                  <a:pt x="24" y="81"/>
                </a:cubicBezTo>
                <a:cubicBezTo>
                  <a:pt x="24" y="78"/>
                  <a:pt x="27" y="76"/>
                  <a:pt x="30" y="76"/>
                </a:cubicBezTo>
                <a:cubicBezTo>
                  <a:pt x="40" y="76"/>
                  <a:pt x="40" y="76"/>
                  <a:pt x="40" y="76"/>
                </a:cubicBezTo>
                <a:cubicBezTo>
                  <a:pt x="43" y="76"/>
                  <a:pt x="46" y="78"/>
                  <a:pt x="46" y="81"/>
                </a:cubicBezTo>
                <a:cubicBezTo>
                  <a:pt x="46" y="122"/>
                  <a:pt x="46" y="122"/>
                  <a:pt x="46" y="122"/>
                </a:cubicBezTo>
                <a:cubicBezTo>
                  <a:pt x="46" y="125"/>
                  <a:pt x="43" y="128"/>
                  <a:pt x="40" y="128"/>
                </a:cubicBezTo>
                <a:cubicBezTo>
                  <a:pt x="30" y="128"/>
                  <a:pt x="30" y="128"/>
                  <a:pt x="30" y="128"/>
                </a:cubicBezTo>
                <a:cubicBezTo>
                  <a:pt x="27" y="128"/>
                  <a:pt x="24" y="125"/>
                  <a:pt x="24" y="122"/>
                </a:cubicBezTo>
                <a:close/>
                <a:moveTo>
                  <a:pt x="66" y="61"/>
                </a:moveTo>
                <a:cubicBezTo>
                  <a:pt x="63" y="61"/>
                  <a:pt x="60" y="64"/>
                  <a:pt x="60" y="67"/>
                </a:cubicBezTo>
                <a:cubicBezTo>
                  <a:pt x="60" y="122"/>
                  <a:pt x="60" y="122"/>
                  <a:pt x="60" y="122"/>
                </a:cubicBezTo>
                <a:cubicBezTo>
                  <a:pt x="60" y="125"/>
                  <a:pt x="63" y="128"/>
                  <a:pt x="66" y="128"/>
                </a:cubicBezTo>
                <a:cubicBezTo>
                  <a:pt x="76" y="128"/>
                  <a:pt x="76" y="128"/>
                  <a:pt x="76" y="128"/>
                </a:cubicBezTo>
                <a:cubicBezTo>
                  <a:pt x="79" y="128"/>
                  <a:pt x="82" y="125"/>
                  <a:pt x="82" y="122"/>
                </a:cubicBezTo>
                <a:cubicBezTo>
                  <a:pt x="82" y="67"/>
                  <a:pt x="82" y="67"/>
                  <a:pt x="82" y="67"/>
                </a:cubicBezTo>
                <a:cubicBezTo>
                  <a:pt x="82" y="64"/>
                  <a:pt x="79" y="61"/>
                  <a:pt x="76" y="61"/>
                </a:cubicBezTo>
                <a:lnTo>
                  <a:pt x="66" y="61"/>
                </a:lnTo>
                <a:close/>
                <a:moveTo>
                  <a:pt x="102" y="49"/>
                </a:moveTo>
                <a:cubicBezTo>
                  <a:pt x="98" y="49"/>
                  <a:pt x="96" y="52"/>
                  <a:pt x="96" y="55"/>
                </a:cubicBezTo>
                <a:cubicBezTo>
                  <a:pt x="96" y="122"/>
                  <a:pt x="96" y="122"/>
                  <a:pt x="96" y="122"/>
                </a:cubicBezTo>
                <a:cubicBezTo>
                  <a:pt x="96" y="125"/>
                  <a:pt x="98" y="128"/>
                  <a:pt x="102" y="128"/>
                </a:cubicBezTo>
                <a:cubicBezTo>
                  <a:pt x="112" y="128"/>
                  <a:pt x="112" y="128"/>
                  <a:pt x="112" y="128"/>
                </a:cubicBezTo>
                <a:cubicBezTo>
                  <a:pt x="115" y="128"/>
                  <a:pt x="117" y="125"/>
                  <a:pt x="117" y="122"/>
                </a:cubicBezTo>
                <a:cubicBezTo>
                  <a:pt x="117" y="55"/>
                  <a:pt x="117" y="55"/>
                  <a:pt x="117" y="55"/>
                </a:cubicBezTo>
                <a:cubicBezTo>
                  <a:pt x="117" y="52"/>
                  <a:pt x="115" y="49"/>
                  <a:pt x="112" y="49"/>
                </a:cubicBezTo>
                <a:lnTo>
                  <a:pt x="102" y="49"/>
                </a:lnTo>
                <a:close/>
                <a:moveTo>
                  <a:pt x="138" y="36"/>
                </a:moveTo>
                <a:cubicBezTo>
                  <a:pt x="134" y="36"/>
                  <a:pt x="132" y="39"/>
                  <a:pt x="132" y="42"/>
                </a:cubicBezTo>
                <a:cubicBezTo>
                  <a:pt x="132" y="122"/>
                  <a:pt x="132" y="122"/>
                  <a:pt x="132" y="122"/>
                </a:cubicBezTo>
                <a:cubicBezTo>
                  <a:pt x="132" y="125"/>
                  <a:pt x="134" y="128"/>
                  <a:pt x="138" y="128"/>
                </a:cubicBezTo>
                <a:cubicBezTo>
                  <a:pt x="147" y="128"/>
                  <a:pt x="147" y="128"/>
                  <a:pt x="147" y="128"/>
                </a:cubicBezTo>
                <a:cubicBezTo>
                  <a:pt x="151" y="128"/>
                  <a:pt x="153" y="125"/>
                  <a:pt x="153" y="122"/>
                </a:cubicBezTo>
                <a:cubicBezTo>
                  <a:pt x="153" y="42"/>
                  <a:pt x="153" y="42"/>
                  <a:pt x="153" y="42"/>
                </a:cubicBezTo>
                <a:cubicBezTo>
                  <a:pt x="153" y="39"/>
                  <a:pt x="151" y="36"/>
                  <a:pt x="147" y="36"/>
                </a:cubicBezTo>
                <a:lnTo>
                  <a:pt x="138" y="36"/>
                </a:lnTo>
                <a:close/>
                <a:moveTo>
                  <a:pt x="27" y="60"/>
                </a:moveTo>
                <a:cubicBezTo>
                  <a:pt x="65" y="53"/>
                  <a:pt x="101" y="39"/>
                  <a:pt x="133" y="20"/>
                </a:cubicBezTo>
                <a:cubicBezTo>
                  <a:pt x="136" y="26"/>
                  <a:pt x="136" y="26"/>
                  <a:pt x="136" y="26"/>
                </a:cubicBezTo>
                <a:cubicBezTo>
                  <a:pt x="147" y="8"/>
                  <a:pt x="147" y="8"/>
                  <a:pt x="147" y="8"/>
                </a:cubicBezTo>
                <a:cubicBezTo>
                  <a:pt x="126" y="7"/>
                  <a:pt x="126" y="7"/>
                  <a:pt x="126" y="7"/>
                </a:cubicBezTo>
                <a:cubicBezTo>
                  <a:pt x="130" y="13"/>
                  <a:pt x="130" y="13"/>
                  <a:pt x="130" y="13"/>
                </a:cubicBezTo>
                <a:cubicBezTo>
                  <a:pt x="98" y="32"/>
                  <a:pt x="63" y="45"/>
                  <a:pt x="26" y="52"/>
                </a:cubicBezTo>
                <a:lnTo>
                  <a:pt x="27" y="60"/>
                </a:lnTo>
                <a:close/>
                <a:moveTo>
                  <a:pt x="179" y="139"/>
                </a:moveTo>
                <a:cubicBezTo>
                  <a:pt x="161" y="129"/>
                  <a:pt x="161" y="129"/>
                  <a:pt x="161" y="129"/>
                </a:cubicBezTo>
                <a:cubicBezTo>
                  <a:pt x="161" y="135"/>
                  <a:pt x="161" y="135"/>
                  <a:pt x="161" y="135"/>
                </a:cubicBezTo>
                <a:cubicBezTo>
                  <a:pt x="15" y="135"/>
                  <a:pt x="15" y="135"/>
                  <a:pt x="15" y="135"/>
                </a:cubicBezTo>
                <a:cubicBezTo>
                  <a:pt x="15" y="18"/>
                  <a:pt x="15" y="18"/>
                  <a:pt x="15" y="18"/>
                </a:cubicBezTo>
                <a:cubicBezTo>
                  <a:pt x="21" y="18"/>
                  <a:pt x="21" y="18"/>
                  <a:pt x="21" y="18"/>
                </a:cubicBezTo>
                <a:cubicBezTo>
                  <a:pt x="11" y="0"/>
                  <a:pt x="11" y="0"/>
                  <a:pt x="11" y="0"/>
                </a:cubicBezTo>
                <a:cubicBezTo>
                  <a:pt x="0" y="18"/>
                  <a:pt x="0" y="18"/>
                  <a:pt x="0" y="18"/>
                </a:cubicBezTo>
                <a:cubicBezTo>
                  <a:pt x="7" y="18"/>
                  <a:pt x="7" y="18"/>
                  <a:pt x="7" y="18"/>
                </a:cubicBezTo>
                <a:cubicBezTo>
                  <a:pt x="7" y="135"/>
                  <a:pt x="7" y="135"/>
                  <a:pt x="7" y="135"/>
                </a:cubicBezTo>
                <a:cubicBezTo>
                  <a:pt x="7" y="139"/>
                  <a:pt x="7" y="139"/>
                  <a:pt x="7" y="139"/>
                </a:cubicBezTo>
                <a:cubicBezTo>
                  <a:pt x="7" y="143"/>
                  <a:pt x="7" y="143"/>
                  <a:pt x="7" y="143"/>
                </a:cubicBezTo>
                <a:cubicBezTo>
                  <a:pt x="161" y="143"/>
                  <a:pt x="161" y="143"/>
                  <a:pt x="161" y="143"/>
                </a:cubicBezTo>
                <a:cubicBezTo>
                  <a:pt x="161" y="150"/>
                  <a:pt x="161" y="150"/>
                  <a:pt x="161" y="150"/>
                </a:cubicBezTo>
                <a:lnTo>
                  <a:pt x="179" y="13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lIns="91425" tIns="45700" rIns="91425" bIns="45700"/>
          <a:lstStyle/>
          <a:p>
            <a:endParaRPr lang="en-US" dirty="0"/>
          </a:p>
        </p:txBody>
      </p:sp>
      <p:sp>
        <p:nvSpPr>
          <p:cNvPr id="11" name="Google Shape;1260;p43">
            <a:extLst>
              <a:ext uri="{FF2B5EF4-FFF2-40B4-BE49-F238E27FC236}">
                <a16:creationId xmlns:a16="http://schemas.microsoft.com/office/drawing/2014/main" id="{035D774F-EC0A-1B44-E431-C6572D1A3EB3}"/>
              </a:ext>
            </a:extLst>
          </p:cNvPr>
          <p:cNvSpPr>
            <a:spLocks/>
          </p:cNvSpPr>
          <p:nvPr userDrawn="1"/>
        </p:nvSpPr>
        <p:spPr bwMode="auto">
          <a:xfrm>
            <a:off x="3553229" y="7711492"/>
            <a:ext cx="1341318" cy="699198"/>
          </a:xfrm>
          <a:custGeom>
            <a:avLst/>
            <a:gdLst>
              <a:gd name="T0" fmla="*/ 2147483646 w 259"/>
              <a:gd name="T1" fmla="*/ 2147483646 h 135"/>
              <a:gd name="T2" fmla="*/ 2147483646 w 259"/>
              <a:gd name="T3" fmla="*/ 2147483646 h 135"/>
              <a:gd name="T4" fmla="*/ 2147483646 w 259"/>
              <a:gd name="T5" fmla="*/ 2147483646 h 135"/>
              <a:gd name="T6" fmla="*/ 2147483646 w 259"/>
              <a:gd name="T7" fmla="*/ 2147483646 h 135"/>
              <a:gd name="T8" fmla="*/ 2147483646 w 259"/>
              <a:gd name="T9" fmla="*/ 2147483646 h 135"/>
              <a:gd name="T10" fmla="*/ 2147483646 w 259"/>
              <a:gd name="T11" fmla="*/ 2147483646 h 135"/>
              <a:gd name="T12" fmla="*/ 2147483646 w 259"/>
              <a:gd name="T13" fmla="*/ 2147483646 h 135"/>
              <a:gd name="T14" fmla="*/ 2147483646 w 259"/>
              <a:gd name="T15" fmla="*/ 2147483646 h 135"/>
              <a:gd name="T16" fmla="*/ 2147483646 w 259"/>
              <a:gd name="T17" fmla="*/ 2147483646 h 135"/>
              <a:gd name="T18" fmla="*/ 2147483646 w 259"/>
              <a:gd name="T19" fmla="*/ 2147483646 h 135"/>
              <a:gd name="T20" fmla="*/ 2147483646 w 259"/>
              <a:gd name="T21" fmla="*/ 2147483646 h 135"/>
              <a:gd name="T22" fmla="*/ 2147483646 w 259"/>
              <a:gd name="T23" fmla="*/ 0 h 135"/>
              <a:gd name="T24" fmla="*/ 2147483646 w 259"/>
              <a:gd name="T25" fmla="*/ 2147483646 h 135"/>
              <a:gd name="T26" fmla="*/ 2147483646 w 259"/>
              <a:gd name="T27" fmla="*/ 2147483646 h 135"/>
              <a:gd name="T28" fmla="*/ 2147483646 w 259"/>
              <a:gd name="T29" fmla="*/ 2147483646 h 135"/>
              <a:gd name="T30" fmla="*/ 2147483646 w 259"/>
              <a:gd name="T31" fmla="*/ 2147483646 h 135"/>
              <a:gd name="T32" fmla="*/ 2147483646 w 259"/>
              <a:gd name="T33" fmla="*/ 2147483646 h 135"/>
              <a:gd name="T34" fmla="*/ 2147483646 w 259"/>
              <a:gd name="T35" fmla="*/ 2147483646 h 135"/>
              <a:gd name="T36" fmla="*/ 2147483646 w 259"/>
              <a:gd name="T37" fmla="*/ 2147483646 h 135"/>
              <a:gd name="T38" fmla="*/ 2147483646 w 259"/>
              <a:gd name="T39" fmla="*/ 2147483646 h 135"/>
              <a:gd name="T40" fmla="*/ 2147483646 w 259"/>
              <a:gd name="T41" fmla="*/ 2147483646 h 135"/>
              <a:gd name="T42" fmla="*/ 2147483646 w 259"/>
              <a:gd name="T43" fmla="*/ 2147483646 h 135"/>
              <a:gd name="T44" fmla="*/ 2147483646 w 259"/>
              <a:gd name="T45" fmla="*/ 2147483646 h 135"/>
              <a:gd name="T46" fmla="*/ 2147483646 w 259"/>
              <a:gd name="T47" fmla="*/ 2147483646 h 135"/>
              <a:gd name="T48" fmla="*/ 2147483646 w 259"/>
              <a:gd name="T49" fmla="*/ 2147483646 h 135"/>
              <a:gd name="T50" fmla="*/ 2147483646 w 259"/>
              <a:gd name="T51" fmla="*/ 2147483646 h 135"/>
              <a:gd name="T52" fmla="*/ 2147483646 w 259"/>
              <a:gd name="T53" fmla="*/ 2147483646 h 135"/>
              <a:gd name="T54" fmla="*/ 2147483646 w 259"/>
              <a:gd name="T55" fmla="*/ 2147483646 h 135"/>
              <a:gd name="T56" fmla="*/ 2147483646 w 259"/>
              <a:gd name="T57" fmla="*/ 2147483646 h 135"/>
              <a:gd name="T58" fmla="*/ 2147483646 w 259"/>
              <a:gd name="T59" fmla="*/ 2147483646 h 135"/>
              <a:gd name="T60" fmla="*/ 2147483646 w 259"/>
              <a:gd name="T61" fmla="*/ 2147483646 h 135"/>
              <a:gd name="T62" fmla="*/ 2147483646 w 259"/>
              <a:gd name="T63" fmla="*/ 2147483646 h 135"/>
              <a:gd name="T64" fmla="*/ 2147483646 w 259"/>
              <a:gd name="T65" fmla="*/ 2147483646 h 135"/>
              <a:gd name="T66" fmla="*/ 2147483646 w 259"/>
              <a:gd name="T67" fmla="*/ 2147483646 h 135"/>
              <a:gd name="T68" fmla="*/ 2147483646 w 259"/>
              <a:gd name="T69" fmla="*/ 2147483646 h 135"/>
              <a:gd name="T70" fmla="*/ 2147483646 w 259"/>
              <a:gd name="T71" fmla="*/ 2147483646 h 135"/>
              <a:gd name="T72" fmla="*/ 2147483646 w 259"/>
              <a:gd name="T73" fmla="*/ 2147483646 h 135"/>
              <a:gd name="T74" fmla="*/ 2147483646 w 259"/>
              <a:gd name="T75" fmla="*/ 2147483646 h 135"/>
              <a:gd name="T76" fmla="*/ 2147483646 w 259"/>
              <a:gd name="T77" fmla="*/ 2147483646 h 135"/>
              <a:gd name="T78" fmla="*/ 2147483646 w 259"/>
              <a:gd name="T79" fmla="*/ 2147483646 h 135"/>
              <a:gd name="T80" fmla="*/ 2147483646 w 259"/>
              <a:gd name="T81" fmla="*/ 2147483646 h 135"/>
              <a:gd name="T82" fmla="*/ 2147483646 w 259"/>
              <a:gd name="T83" fmla="*/ 2147483646 h 135"/>
              <a:gd name="T84" fmla="*/ 2147483646 w 259"/>
              <a:gd name="T85" fmla="*/ 2147483646 h 135"/>
              <a:gd name="T86" fmla="*/ 2147483646 w 259"/>
              <a:gd name="T87" fmla="*/ 2147483646 h 135"/>
              <a:gd name="T88" fmla="*/ 2147483646 w 259"/>
              <a:gd name="T89" fmla="*/ 2147483646 h 135"/>
              <a:gd name="T90" fmla="*/ 2147483646 w 259"/>
              <a:gd name="T91" fmla="*/ 2147483646 h 135"/>
              <a:gd name="T92" fmla="*/ 2147483646 w 259"/>
              <a:gd name="T93" fmla="*/ 2147483646 h 135"/>
              <a:gd name="T94" fmla="*/ 2147483646 w 259"/>
              <a:gd name="T95" fmla="*/ 2147483646 h 135"/>
              <a:gd name="T96" fmla="*/ 2147483646 w 259"/>
              <a:gd name="T97" fmla="*/ 2147483646 h 135"/>
              <a:gd name="T98" fmla="*/ 2147483646 w 259"/>
              <a:gd name="T99" fmla="*/ 2147483646 h 135"/>
              <a:gd name="T100" fmla="*/ 2147483646 w 259"/>
              <a:gd name="T101" fmla="*/ 2147483646 h 135"/>
              <a:gd name="T102" fmla="*/ 2147483646 w 259"/>
              <a:gd name="T103" fmla="*/ 2147483646 h 135"/>
              <a:gd name="T104" fmla="*/ 2147483646 w 259"/>
              <a:gd name="T105" fmla="*/ 2147483646 h 135"/>
              <a:gd name="T106" fmla="*/ 2147483646 w 259"/>
              <a:gd name="T107" fmla="*/ 2147483646 h 135"/>
              <a:gd name="T108" fmla="*/ 2147483646 w 259"/>
              <a:gd name="T109" fmla="*/ 2147483646 h 135"/>
              <a:gd name="T110" fmla="*/ 2147483646 w 259"/>
              <a:gd name="T111" fmla="*/ 2147483646 h 135"/>
              <a:gd name="T112" fmla="*/ 2147483646 w 259"/>
              <a:gd name="T113" fmla="*/ 2147483646 h 135"/>
              <a:gd name="T114" fmla="*/ 2147483646 w 259"/>
              <a:gd name="T115" fmla="*/ 2147483646 h 135"/>
              <a:gd name="T116" fmla="*/ 2147483646 w 259"/>
              <a:gd name="T117" fmla="*/ 2147483646 h 135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259" h="135" extrusionOk="0">
                <a:moveTo>
                  <a:pt x="187" y="127"/>
                </a:moveTo>
                <a:cubicBezTo>
                  <a:pt x="184" y="129"/>
                  <a:pt x="180" y="130"/>
                  <a:pt x="176" y="131"/>
                </a:cubicBezTo>
                <a:cubicBezTo>
                  <a:pt x="163" y="134"/>
                  <a:pt x="150" y="135"/>
                  <a:pt x="133" y="135"/>
                </a:cubicBezTo>
                <a:cubicBezTo>
                  <a:pt x="117" y="135"/>
                  <a:pt x="103" y="134"/>
                  <a:pt x="90" y="131"/>
                </a:cubicBezTo>
                <a:cubicBezTo>
                  <a:pt x="86" y="130"/>
                  <a:pt x="83" y="129"/>
                  <a:pt x="79" y="127"/>
                </a:cubicBezTo>
                <a:cubicBezTo>
                  <a:pt x="68" y="122"/>
                  <a:pt x="68" y="113"/>
                  <a:pt x="74" y="106"/>
                </a:cubicBezTo>
                <a:cubicBezTo>
                  <a:pt x="81" y="100"/>
                  <a:pt x="89" y="95"/>
                  <a:pt x="98" y="91"/>
                </a:cubicBezTo>
                <a:cubicBezTo>
                  <a:pt x="102" y="89"/>
                  <a:pt x="106" y="87"/>
                  <a:pt x="110" y="86"/>
                </a:cubicBezTo>
                <a:cubicBezTo>
                  <a:pt x="117" y="83"/>
                  <a:pt x="119" y="75"/>
                  <a:pt x="114" y="70"/>
                </a:cubicBezTo>
                <a:cubicBezTo>
                  <a:pt x="103" y="58"/>
                  <a:pt x="98" y="45"/>
                  <a:pt x="99" y="29"/>
                </a:cubicBezTo>
                <a:cubicBezTo>
                  <a:pt x="100" y="13"/>
                  <a:pt x="109" y="5"/>
                  <a:pt x="124" y="1"/>
                </a:cubicBezTo>
                <a:cubicBezTo>
                  <a:pt x="127" y="0"/>
                  <a:pt x="130" y="0"/>
                  <a:pt x="133" y="0"/>
                </a:cubicBezTo>
                <a:cubicBezTo>
                  <a:pt x="136" y="0"/>
                  <a:pt x="139" y="0"/>
                  <a:pt x="142" y="1"/>
                </a:cubicBezTo>
                <a:cubicBezTo>
                  <a:pt x="157" y="5"/>
                  <a:pt x="167" y="13"/>
                  <a:pt x="167" y="29"/>
                </a:cubicBezTo>
                <a:cubicBezTo>
                  <a:pt x="168" y="45"/>
                  <a:pt x="164" y="59"/>
                  <a:pt x="152" y="70"/>
                </a:cubicBezTo>
                <a:cubicBezTo>
                  <a:pt x="147" y="75"/>
                  <a:pt x="149" y="83"/>
                  <a:pt x="156" y="86"/>
                </a:cubicBezTo>
                <a:cubicBezTo>
                  <a:pt x="160" y="87"/>
                  <a:pt x="164" y="89"/>
                  <a:pt x="168" y="91"/>
                </a:cubicBezTo>
                <a:cubicBezTo>
                  <a:pt x="177" y="95"/>
                  <a:pt x="185" y="100"/>
                  <a:pt x="192" y="106"/>
                </a:cubicBezTo>
                <a:cubicBezTo>
                  <a:pt x="197" y="111"/>
                  <a:pt x="198" y="122"/>
                  <a:pt x="187" y="127"/>
                </a:cubicBezTo>
                <a:close/>
                <a:moveTo>
                  <a:pt x="255" y="115"/>
                </a:moveTo>
                <a:cubicBezTo>
                  <a:pt x="250" y="110"/>
                  <a:pt x="245" y="107"/>
                  <a:pt x="238" y="104"/>
                </a:cubicBezTo>
                <a:cubicBezTo>
                  <a:pt x="236" y="103"/>
                  <a:pt x="233" y="102"/>
                  <a:pt x="230" y="101"/>
                </a:cubicBezTo>
                <a:cubicBezTo>
                  <a:pt x="225" y="99"/>
                  <a:pt x="223" y="93"/>
                  <a:pt x="227" y="90"/>
                </a:cubicBezTo>
                <a:cubicBezTo>
                  <a:pt x="235" y="82"/>
                  <a:pt x="238" y="72"/>
                  <a:pt x="238" y="62"/>
                </a:cubicBezTo>
                <a:cubicBezTo>
                  <a:pt x="237" y="50"/>
                  <a:pt x="231" y="44"/>
                  <a:pt x="220" y="42"/>
                </a:cubicBezTo>
                <a:cubicBezTo>
                  <a:pt x="218" y="41"/>
                  <a:pt x="216" y="41"/>
                  <a:pt x="214" y="41"/>
                </a:cubicBezTo>
                <a:cubicBezTo>
                  <a:pt x="212" y="41"/>
                  <a:pt x="210" y="41"/>
                  <a:pt x="207" y="42"/>
                </a:cubicBezTo>
                <a:cubicBezTo>
                  <a:pt x="197" y="44"/>
                  <a:pt x="191" y="50"/>
                  <a:pt x="190" y="62"/>
                </a:cubicBezTo>
                <a:cubicBezTo>
                  <a:pt x="190" y="72"/>
                  <a:pt x="193" y="82"/>
                  <a:pt x="201" y="90"/>
                </a:cubicBezTo>
                <a:cubicBezTo>
                  <a:pt x="204" y="93"/>
                  <a:pt x="203" y="99"/>
                  <a:pt x="198" y="101"/>
                </a:cubicBezTo>
                <a:cubicBezTo>
                  <a:pt x="198" y="101"/>
                  <a:pt x="197" y="101"/>
                  <a:pt x="197" y="101"/>
                </a:cubicBezTo>
                <a:cubicBezTo>
                  <a:pt x="198" y="102"/>
                  <a:pt x="199" y="102"/>
                  <a:pt x="200" y="103"/>
                </a:cubicBezTo>
                <a:cubicBezTo>
                  <a:pt x="203" y="107"/>
                  <a:pt x="205" y="113"/>
                  <a:pt x="204" y="118"/>
                </a:cubicBezTo>
                <a:cubicBezTo>
                  <a:pt x="203" y="124"/>
                  <a:pt x="199" y="128"/>
                  <a:pt x="193" y="131"/>
                </a:cubicBezTo>
                <a:cubicBezTo>
                  <a:pt x="192" y="132"/>
                  <a:pt x="190" y="132"/>
                  <a:pt x="189" y="133"/>
                </a:cubicBezTo>
                <a:cubicBezTo>
                  <a:pt x="196" y="134"/>
                  <a:pt x="204" y="135"/>
                  <a:pt x="214" y="135"/>
                </a:cubicBezTo>
                <a:cubicBezTo>
                  <a:pt x="225" y="135"/>
                  <a:pt x="235" y="134"/>
                  <a:pt x="244" y="132"/>
                </a:cubicBezTo>
                <a:cubicBezTo>
                  <a:pt x="246" y="132"/>
                  <a:pt x="249" y="131"/>
                  <a:pt x="252" y="129"/>
                </a:cubicBezTo>
                <a:cubicBezTo>
                  <a:pt x="259" y="126"/>
                  <a:pt x="258" y="118"/>
                  <a:pt x="255" y="115"/>
                </a:cubicBezTo>
                <a:close/>
                <a:moveTo>
                  <a:pt x="61" y="118"/>
                </a:moveTo>
                <a:cubicBezTo>
                  <a:pt x="60" y="113"/>
                  <a:pt x="62" y="107"/>
                  <a:pt x="67" y="103"/>
                </a:cubicBezTo>
                <a:cubicBezTo>
                  <a:pt x="68" y="102"/>
                  <a:pt x="70" y="100"/>
                  <a:pt x="72" y="98"/>
                </a:cubicBezTo>
                <a:cubicBezTo>
                  <a:pt x="71" y="98"/>
                  <a:pt x="70" y="98"/>
                  <a:pt x="69" y="97"/>
                </a:cubicBezTo>
                <a:cubicBezTo>
                  <a:pt x="63" y="95"/>
                  <a:pt x="61" y="89"/>
                  <a:pt x="65" y="85"/>
                </a:cubicBezTo>
                <a:cubicBezTo>
                  <a:pt x="74" y="76"/>
                  <a:pt x="77" y="65"/>
                  <a:pt x="77" y="54"/>
                </a:cubicBezTo>
                <a:cubicBezTo>
                  <a:pt x="77" y="41"/>
                  <a:pt x="69" y="35"/>
                  <a:pt x="58" y="32"/>
                </a:cubicBezTo>
                <a:cubicBezTo>
                  <a:pt x="55" y="31"/>
                  <a:pt x="53" y="31"/>
                  <a:pt x="51" y="31"/>
                </a:cubicBezTo>
                <a:cubicBezTo>
                  <a:pt x="48" y="31"/>
                  <a:pt x="46" y="31"/>
                  <a:pt x="44" y="32"/>
                </a:cubicBezTo>
                <a:cubicBezTo>
                  <a:pt x="32" y="35"/>
                  <a:pt x="25" y="41"/>
                  <a:pt x="24" y="54"/>
                </a:cubicBezTo>
                <a:cubicBezTo>
                  <a:pt x="24" y="65"/>
                  <a:pt x="27" y="76"/>
                  <a:pt x="36" y="85"/>
                </a:cubicBezTo>
                <a:cubicBezTo>
                  <a:pt x="40" y="89"/>
                  <a:pt x="39" y="95"/>
                  <a:pt x="33" y="97"/>
                </a:cubicBezTo>
                <a:cubicBezTo>
                  <a:pt x="30" y="98"/>
                  <a:pt x="27" y="99"/>
                  <a:pt x="24" y="101"/>
                </a:cubicBezTo>
                <a:cubicBezTo>
                  <a:pt x="17" y="104"/>
                  <a:pt x="10" y="108"/>
                  <a:pt x="5" y="113"/>
                </a:cubicBezTo>
                <a:cubicBezTo>
                  <a:pt x="0" y="118"/>
                  <a:pt x="0" y="125"/>
                  <a:pt x="9" y="129"/>
                </a:cubicBezTo>
                <a:cubicBezTo>
                  <a:pt x="12" y="130"/>
                  <a:pt x="15" y="131"/>
                  <a:pt x="18" y="132"/>
                </a:cubicBezTo>
                <a:cubicBezTo>
                  <a:pt x="28" y="134"/>
                  <a:pt x="38" y="135"/>
                  <a:pt x="51" y="135"/>
                </a:cubicBezTo>
                <a:cubicBezTo>
                  <a:pt x="61" y="135"/>
                  <a:pt x="69" y="134"/>
                  <a:pt x="77" y="133"/>
                </a:cubicBezTo>
                <a:cubicBezTo>
                  <a:pt x="76" y="132"/>
                  <a:pt x="74" y="132"/>
                  <a:pt x="73" y="131"/>
                </a:cubicBezTo>
                <a:cubicBezTo>
                  <a:pt x="66" y="128"/>
                  <a:pt x="62" y="123"/>
                  <a:pt x="61" y="11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lIns="91425" tIns="45700" rIns="91425" bIns="45700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2B2E6F8C-E7F7-F6DF-AF3B-2A87DA2E8C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13191" y="7361768"/>
            <a:ext cx="862739" cy="1085860"/>
          </a:xfrm>
          <a:prstGeom prst="rect">
            <a:avLst/>
          </a:prstGeom>
        </p:spPr>
      </p:pic>
      <p:sp>
        <p:nvSpPr>
          <p:cNvPr id="13" name="Google Shape;404;p23">
            <a:extLst>
              <a:ext uri="{FF2B5EF4-FFF2-40B4-BE49-F238E27FC236}">
                <a16:creationId xmlns:a16="http://schemas.microsoft.com/office/drawing/2014/main" id="{96FCC57E-4212-3FDE-3AFC-87065A2ACD09}"/>
              </a:ext>
            </a:extLst>
          </p:cNvPr>
          <p:cNvSpPr/>
          <p:nvPr userDrawn="1"/>
        </p:nvSpPr>
        <p:spPr>
          <a:xfrm>
            <a:off x="523342" y="8809852"/>
            <a:ext cx="891758" cy="1048921"/>
          </a:xfrm>
          <a:custGeom>
            <a:avLst/>
            <a:gdLst/>
            <a:ahLst/>
            <a:cxnLst/>
            <a:rect l="l" t="t" r="r" b="b"/>
            <a:pathLst>
              <a:path w="186" h="218" extrusionOk="0">
                <a:moveTo>
                  <a:pt x="107" y="218"/>
                </a:moveTo>
                <a:cubicBezTo>
                  <a:pt x="77" y="218"/>
                  <a:pt x="77" y="218"/>
                  <a:pt x="77" y="218"/>
                </a:cubicBezTo>
                <a:cubicBezTo>
                  <a:pt x="75" y="218"/>
                  <a:pt x="73" y="216"/>
                  <a:pt x="73" y="214"/>
                </a:cubicBezTo>
                <a:cubicBezTo>
                  <a:pt x="73" y="212"/>
                  <a:pt x="75" y="210"/>
                  <a:pt x="77" y="210"/>
                </a:cubicBezTo>
                <a:cubicBezTo>
                  <a:pt x="107" y="210"/>
                  <a:pt x="107" y="210"/>
                  <a:pt x="107" y="210"/>
                </a:cubicBezTo>
                <a:cubicBezTo>
                  <a:pt x="109" y="210"/>
                  <a:pt x="111" y="212"/>
                  <a:pt x="111" y="214"/>
                </a:cubicBezTo>
                <a:cubicBezTo>
                  <a:pt x="111" y="216"/>
                  <a:pt x="109" y="218"/>
                  <a:pt x="107" y="218"/>
                </a:cubicBezTo>
                <a:close/>
                <a:moveTo>
                  <a:pt x="116" y="204"/>
                </a:moveTo>
                <a:cubicBezTo>
                  <a:pt x="69" y="204"/>
                  <a:pt x="69" y="204"/>
                  <a:pt x="69" y="204"/>
                </a:cubicBezTo>
                <a:cubicBezTo>
                  <a:pt x="66" y="204"/>
                  <a:pt x="65" y="202"/>
                  <a:pt x="65" y="200"/>
                </a:cubicBezTo>
                <a:cubicBezTo>
                  <a:pt x="65" y="198"/>
                  <a:pt x="66" y="196"/>
                  <a:pt x="69" y="196"/>
                </a:cubicBezTo>
                <a:cubicBezTo>
                  <a:pt x="116" y="196"/>
                  <a:pt x="116" y="196"/>
                  <a:pt x="116" y="196"/>
                </a:cubicBezTo>
                <a:cubicBezTo>
                  <a:pt x="118" y="196"/>
                  <a:pt x="120" y="198"/>
                  <a:pt x="120" y="200"/>
                </a:cubicBezTo>
                <a:cubicBezTo>
                  <a:pt x="120" y="202"/>
                  <a:pt x="118" y="204"/>
                  <a:pt x="116" y="204"/>
                </a:cubicBezTo>
                <a:close/>
                <a:moveTo>
                  <a:pt x="92" y="189"/>
                </a:moveTo>
                <a:cubicBezTo>
                  <a:pt x="83" y="189"/>
                  <a:pt x="74" y="189"/>
                  <a:pt x="74" y="189"/>
                </a:cubicBezTo>
                <a:cubicBezTo>
                  <a:pt x="74" y="189"/>
                  <a:pt x="74" y="189"/>
                  <a:pt x="74" y="189"/>
                </a:cubicBezTo>
                <a:cubicBezTo>
                  <a:pt x="65" y="189"/>
                  <a:pt x="62" y="186"/>
                  <a:pt x="60" y="178"/>
                </a:cubicBezTo>
                <a:cubicBezTo>
                  <a:pt x="59" y="175"/>
                  <a:pt x="59" y="172"/>
                  <a:pt x="59" y="169"/>
                </a:cubicBezTo>
                <a:cubicBezTo>
                  <a:pt x="59" y="165"/>
                  <a:pt x="59" y="161"/>
                  <a:pt x="57" y="158"/>
                </a:cubicBezTo>
                <a:cubicBezTo>
                  <a:pt x="51" y="146"/>
                  <a:pt x="46" y="138"/>
                  <a:pt x="40" y="126"/>
                </a:cubicBezTo>
                <a:cubicBezTo>
                  <a:pt x="34" y="115"/>
                  <a:pt x="28" y="97"/>
                  <a:pt x="32" y="81"/>
                </a:cubicBezTo>
                <a:cubicBezTo>
                  <a:pt x="37" y="60"/>
                  <a:pt x="59" y="39"/>
                  <a:pt x="92" y="39"/>
                </a:cubicBezTo>
                <a:cubicBezTo>
                  <a:pt x="124" y="39"/>
                  <a:pt x="146" y="60"/>
                  <a:pt x="151" y="81"/>
                </a:cubicBezTo>
                <a:cubicBezTo>
                  <a:pt x="155" y="97"/>
                  <a:pt x="149" y="115"/>
                  <a:pt x="143" y="126"/>
                </a:cubicBezTo>
                <a:cubicBezTo>
                  <a:pt x="137" y="138"/>
                  <a:pt x="133" y="146"/>
                  <a:pt x="126" y="158"/>
                </a:cubicBezTo>
                <a:cubicBezTo>
                  <a:pt x="125" y="161"/>
                  <a:pt x="124" y="165"/>
                  <a:pt x="124" y="169"/>
                </a:cubicBezTo>
                <a:cubicBezTo>
                  <a:pt x="124" y="172"/>
                  <a:pt x="124" y="175"/>
                  <a:pt x="123" y="178"/>
                </a:cubicBezTo>
                <a:cubicBezTo>
                  <a:pt x="122" y="186"/>
                  <a:pt x="118" y="189"/>
                  <a:pt x="109" y="189"/>
                </a:cubicBezTo>
                <a:cubicBezTo>
                  <a:pt x="109" y="189"/>
                  <a:pt x="100" y="189"/>
                  <a:pt x="92" y="189"/>
                </a:cubicBezTo>
                <a:close/>
                <a:moveTo>
                  <a:pt x="74" y="181"/>
                </a:moveTo>
                <a:cubicBezTo>
                  <a:pt x="75" y="181"/>
                  <a:pt x="108" y="181"/>
                  <a:pt x="109" y="181"/>
                </a:cubicBezTo>
                <a:cubicBezTo>
                  <a:pt x="114" y="181"/>
                  <a:pt x="115" y="180"/>
                  <a:pt x="115" y="176"/>
                </a:cubicBezTo>
                <a:cubicBezTo>
                  <a:pt x="116" y="174"/>
                  <a:pt x="116" y="171"/>
                  <a:pt x="116" y="169"/>
                </a:cubicBezTo>
                <a:cubicBezTo>
                  <a:pt x="116" y="164"/>
                  <a:pt x="116" y="158"/>
                  <a:pt x="119" y="154"/>
                </a:cubicBezTo>
                <a:cubicBezTo>
                  <a:pt x="125" y="142"/>
                  <a:pt x="130" y="134"/>
                  <a:pt x="136" y="123"/>
                </a:cubicBezTo>
                <a:cubicBezTo>
                  <a:pt x="140" y="114"/>
                  <a:pt x="147" y="98"/>
                  <a:pt x="143" y="83"/>
                </a:cubicBezTo>
                <a:cubicBezTo>
                  <a:pt x="139" y="66"/>
                  <a:pt x="119" y="47"/>
                  <a:pt x="92" y="47"/>
                </a:cubicBezTo>
                <a:cubicBezTo>
                  <a:pt x="64" y="47"/>
                  <a:pt x="44" y="66"/>
                  <a:pt x="40" y="83"/>
                </a:cubicBezTo>
                <a:cubicBezTo>
                  <a:pt x="36" y="98"/>
                  <a:pt x="43" y="114"/>
                  <a:pt x="47" y="123"/>
                </a:cubicBezTo>
                <a:cubicBezTo>
                  <a:pt x="54" y="134"/>
                  <a:pt x="58" y="142"/>
                  <a:pt x="64" y="154"/>
                </a:cubicBezTo>
                <a:cubicBezTo>
                  <a:pt x="67" y="158"/>
                  <a:pt x="67" y="164"/>
                  <a:pt x="67" y="169"/>
                </a:cubicBezTo>
                <a:cubicBezTo>
                  <a:pt x="67" y="171"/>
                  <a:pt x="67" y="174"/>
                  <a:pt x="68" y="176"/>
                </a:cubicBezTo>
                <a:cubicBezTo>
                  <a:pt x="69" y="180"/>
                  <a:pt x="69" y="181"/>
                  <a:pt x="74" y="181"/>
                </a:cubicBezTo>
                <a:cubicBezTo>
                  <a:pt x="74" y="181"/>
                  <a:pt x="74" y="181"/>
                  <a:pt x="74" y="181"/>
                </a:cubicBezTo>
                <a:close/>
                <a:moveTo>
                  <a:pt x="20" y="100"/>
                </a:moveTo>
                <a:cubicBezTo>
                  <a:pt x="4" y="100"/>
                  <a:pt x="4" y="100"/>
                  <a:pt x="4" y="100"/>
                </a:cubicBezTo>
                <a:cubicBezTo>
                  <a:pt x="2" y="100"/>
                  <a:pt x="0" y="98"/>
                  <a:pt x="0" y="96"/>
                </a:cubicBezTo>
                <a:cubicBezTo>
                  <a:pt x="0" y="94"/>
                  <a:pt x="2" y="92"/>
                  <a:pt x="4" y="92"/>
                </a:cubicBezTo>
                <a:cubicBezTo>
                  <a:pt x="20" y="92"/>
                  <a:pt x="20" y="92"/>
                  <a:pt x="20" y="92"/>
                </a:cubicBezTo>
                <a:cubicBezTo>
                  <a:pt x="22" y="92"/>
                  <a:pt x="24" y="94"/>
                  <a:pt x="24" y="96"/>
                </a:cubicBezTo>
                <a:cubicBezTo>
                  <a:pt x="24" y="98"/>
                  <a:pt x="22" y="100"/>
                  <a:pt x="20" y="100"/>
                </a:cubicBezTo>
                <a:close/>
                <a:moveTo>
                  <a:pt x="182" y="97"/>
                </a:moveTo>
                <a:cubicBezTo>
                  <a:pt x="163" y="97"/>
                  <a:pt x="163" y="97"/>
                  <a:pt x="163" y="97"/>
                </a:cubicBezTo>
                <a:cubicBezTo>
                  <a:pt x="161" y="97"/>
                  <a:pt x="159" y="95"/>
                  <a:pt x="159" y="93"/>
                </a:cubicBezTo>
                <a:cubicBezTo>
                  <a:pt x="159" y="91"/>
                  <a:pt x="161" y="89"/>
                  <a:pt x="163" y="89"/>
                </a:cubicBezTo>
                <a:cubicBezTo>
                  <a:pt x="182" y="89"/>
                  <a:pt x="182" y="89"/>
                  <a:pt x="182" y="89"/>
                </a:cubicBezTo>
                <a:cubicBezTo>
                  <a:pt x="185" y="89"/>
                  <a:pt x="186" y="91"/>
                  <a:pt x="186" y="93"/>
                </a:cubicBezTo>
                <a:cubicBezTo>
                  <a:pt x="186" y="95"/>
                  <a:pt x="185" y="97"/>
                  <a:pt x="182" y="97"/>
                </a:cubicBezTo>
                <a:close/>
                <a:moveTo>
                  <a:pt x="55" y="94"/>
                </a:moveTo>
                <a:cubicBezTo>
                  <a:pt x="55" y="94"/>
                  <a:pt x="54" y="94"/>
                  <a:pt x="54" y="94"/>
                </a:cubicBezTo>
                <a:cubicBezTo>
                  <a:pt x="52" y="93"/>
                  <a:pt x="51" y="91"/>
                  <a:pt x="51" y="89"/>
                </a:cubicBezTo>
                <a:cubicBezTo>
                  <a:pt x="55" y="74"/>
                  <a:pt x="71" y="59"/>
                  <a:pt x="94" y="59"/>
                </a:cubicBezTo>
                <a:cubicBezTo>
                  <a:pt x="94" y="59"/>
                  <a:pt x="94" y="59"/>
                  <a:pt x="94" y="59"/>
                </a:cubicBezTo>
                <a:cubicBezTo>
                  <a:pt x="96" y="59"/>
                  <a:pt x="98" y="61"/>
                  <a:pt x="98" y="63"/>
                </a:cubicBezTo>
                <a:cubicBezTo>
                  <a:pt x="98" y="65"/>
                  <a:pt x="96" y="67"/>
                  <a:pt x="94" y="67"/>
                </a:cubicBezTo>
                <a:cubicBezTo>
                  <a:pt x="75" y="67"/>
                  <a:pt x="62" y="79"/>
                  <a:pt x="59" y="91"/>
                </a:cubicBezTo>
                <a:cubicBezTo>
                  <a:pt x="59" y="93"/>
                  <a:pt x="57" y="94"/>
                  <a:pt x="55" y="94"/>
                </a:cubicBezTo>
                <a:close/>
                <a:moveTo>
                  <a:pt x="144" y="49"/>
                </a:moveTo>
                <a:cubicBezTo>
                  <a:pt x="143" y="49"/>
                  <a:pt x="141" y="49"/>
                  <a:pt x="141" y="48"/>
                </a:cubicBezTo>
                <a:cubicBezTo>
                  <a:pt x="139" y="47"/>
                  <a:pt x="139" y="44"/>
                  <a:pt x="141" y="43"/>
                </a:cubicBezTo>
                <a:cubicBezTo>
                  <a:pt x="154" y="29"/>
                  <a:pt x="154" y="29"/>
                  <a:pt x="154" y="29"/>
                </a:cubicBezTo>
                <a:cubicBezTo>
                  <a:pt x="156" y="27"/>
                  <a:pt x="159" y="27"/>
                  <a:pt x="160" y="29"/>
                </a:cubicBezTo>
                <a:cubicBezTo>
                  <a:pt x="162" y="30"/>
                  <a:pt x="162" y="33"/>
                  <a:pt x="160" y="35"/>
                </a:cubicBezTo>
                <a:cubicBezTo>
                  <a:pt x="146" y="48"/>
                  <a:pt x="146" y="48"/>
                  <a:pt x="146" y="48"/>
                </a:cubicBezTo>
                <a:cubicBezTo>
                  <a:pt x="146" y="49"/>
                  <a:pt x="145" y="49"/>
                  <a:pt x="144" y="49"/>
                </a:cubicBezTo>
                <a:close/>
                <a:moveTo>
                  <a:pt x="41" y="49"/>
                </a:moveTo>
                <a:cubicBezTo>
                  <a:pt x="40" y="49"/>
                  <a:pt x="39" y="49"/>
                  <a:pt x="38" y="48"/>
                </a:cubicBezTo>
                <a:cubicBezTo>
                  <a:pt x="24" y="35"/>
                  <a:pt x="24" y="35"/>
                  <a:pt x="24" y="35"/>
                </a:cubicBezTo>
                <a:cubicBezTo>
                  <a:pt x="22" y="33"/>
                  <a:pt x="22" y="30"/>
                  <a:pt x="24" y="29"/>
                </a:cubicBezTo>
                <a:cubicBezTo>
                  <a:pt x="26" y="27"/>
                  <a:pt x="28" y="27"/>
                  <a:pt x="30" y="29"/>
                </a:cubicBezTo>
                <a:cubicBezTo>
                  <a:pt x="44" y="43"/>
                  <a:pt x="44" y="43"/>
                  <a:pt x="44" y="43"/>
                </a:cubicBezTo>
                <a:cubicBezTo>
                  <a:pt x="45" y="44"/>
                  <a:pt x="45" y="47"/>
                  <a:pt x="44" y="48"/>
                </a:cubicBezTo>
                <a:cubicBezTo>
                  <a:pt x="43" y="49"/>
                  <a:pt x="42" y="49"/>
                  <a:pt x="41" y="49"/>
                </a:cubicBezTo>
                <a:close/>
                <a:moveTo>
                  <a:pt x="92" y="31"/>
                </a:moveTo>
                <a:cubicBezTo>
                  <a:pt x="89" y="31"/>
                  <a:pt x="87" y="29"/>
                  <a:pt x="87" y="27"/>
                </a:cubicBezTo>
                <a:cubicBezTo>
                  <a:pt x="87" y="4"/>
                  <a:pt x="87" y="4"/>
                  <a:pt x="87" y="4"/>
                </a:cubicBezTo>
                <a:cubicBezTo>
                  <a:pt x="87" y="2"/>
                  <a:pt x="89" y="0"/>
                  <a:pt x="92" y="0"/>
                </a:cubicBezTo>
                <a:cubicBezTo>
                  <a:pt x="94" y="0"/>
                  <a:pt x="96" y="2"/>
                  <a:pt x="96" y="4"/>
                </a:cubicBezTo>
                <a:cubicBezTo>
                  <a:pt x="96" y="27"/>
                  <a:pt x="96" y="27"/>
                  <a:pt x="96" y="27"/>
                </a:cubicBezTo>
                <a:cubicBezTo>
                  <a:pt x="96" y="29"/>
                  <a:pt x="94" y="31"/>
                  <a:pt x="92" y="3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138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platzhalter 6">
            <a:extLst>
              <a:ext uri="{FF2B5EF4-FFF2-40B4-BE49-F238E27FC236}">
                <a16:creationId xmlns:a16="http://schemas.microsoft.com/office/drawing/2014/main" id="{AB1A1C94-7578-3440-9774-A0F55809B7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750235"/>
            <a:ext cx="8280000" cy="2268000"/>
          </a:xfrm>
          <a:prstGeom prst="rect">
            <a:avLst/>
          </a:prstGeom>
          <a:solidFill>
            <a:schemeClr val="tx1"/>
          </a:solidFill>
        </p:spPr>
        <p:txBody>
          <a:bodyPr vert="horz" lIns="468000" tIns="108000" rIns="91440" bIns="45720" rtlCol="0" anchor="ctr">
            <a:normAutofit/>
          </a:bodyPr>
          <a:lstStyle>
            <a:lvl1pPr>
              <a:defRPr sz="5400" cap="all" baseline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Shape 117">
            <a:extLst>
              <a:ext uri="{FF2B5EF4-FFF2-40B4-BE49-F238E27FC236}">
                <a16:creationId xmlns:a16="http://schemas.microsoft.com/office/drawing/2014/main" id="{08558B40-F1A2-0DAA-EDB6-ABA78C5DF9BB}"/>
              </a:ext>
            </a:extLst>
          </p:cNvPr>
          <p:cNvSpPr txBox="1">
            <a:spLocks/>
          </p:cNvSpPr>
          <p:nvPr userDrawn="1"/>
        </p:nvSpPr>
        <p:spPr>
          <a:xfrm>
            <a:off x="11412730" y="20154688"/>
            <a:ext cx="1312163" cy="1080000"/>
          </a:xfrm>
          <a:prstGeom prst="rect">
            <a:avLst/>
          </a:prstGeom>
        </p:spPr>
        <p:txBody>
          <a:bodyPr lIns="91439" tIns="91439" rIns="91439" bIns="91439" anchor="ctr"/>
          <a:lstStyle>
            <a:defPPr>
              <a:defRPr lang="de-DE"/>
            </a:defPPr>
            <a:lvl1pPr marL="0" algn="r" defTabSz="914400" rtl="0" eaLnBrk="1" latinLnBrk="0" hangingPunct="1">
              <a:defRPr sz="700" kern="1200">
                <a:solidFill>
                  <a:srgbClr val="B8B8B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ource Sans Pro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355E58AA-3CE8-7B49-8880-BF389DE49CCD}" type="datetime1">
              <a:rPr lang="de-DE" sz="2000" smtClean="0"/>
              <a:t>11.09.23</a:t>
            </a:fld>
            <a:endParaRPr lang="de-DE" sz="2000" dirty="0"/>
          </a:p>
        </p:txBody>
      </p:sp>
      <p:sp>
        <p:nvSpPr>
          <p:cNvPr id="6" name="Shape 117">
            <a:extLst>
              <a:ext uri="{FF2B5EF4-FFF2-40B4-BE49-F238E27FC236}">
                <a16:creationId xmlns:a16="http://schemas.microsoft.com/office/drawing/2014/main" id="{03121FA1-FBB4-1606-8B57-A737AF75CBF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3320575" y="20154688"/>
            <a:ext cx="1440000" cy="108000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ctr" defTabSz="914514">
              <a:defRPr sz="2000">
                <a:solidFill>
                  <a:srgbClr val="B8B8B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ource Sans Pro"/>
              </a:defRPr>
            </a:lvl1pPr>
          </a:lstStyle>
          <a:p>
            <a:fld id="{86CB4B4D-7CA3-9044-876B-883B54F8677D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68416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platzhalter 6">
            <a:extLst>
              <a:ext uri="{FF2B5EF4-FFF2-40B4-BE49-F238E27FC236}">
                <a16:creationId xmlns:a16="http://schemas.microsoft.com/office/drawing/2014/main" id="{DC8F190B-A11A-D1BD-9630-B2566B5F13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750235"/>
            <a:ext cx="8280000" cy="2268000"/>
          </a:xfrm>
          <a:prstGeom prst="rect">
            <a:avLst/>
          </a:prstGeom>
          <a:solidFill>
            <a:schemeClr val="tx1"/>
          </a:solidFill>
        </p:spPr>
        <p:txBody>
          <a:bodyPr vert="horz" lIns="468000" tIns="108000" rIns="91440" bIns="45720" rtlCol="0" anchor="ctr">
            <a:normAutofit/>
          </a:bodyPr>
          <a:lstStyle>
            <a:lvl1pPr>
              <a:defRPr sz="5400" cap="all" baseline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Shape 117">
            <a:extLst>
              <a:ext uri="{FF2B5EF4-FFF2-40B4-BE49-F238E27FC236}">
                <a16:creationId xmlns:a16="http://schemas.microsoft.com/office/drawing/2014/main" id="{DC194EF1-9FF6-C6F1-2E5B-3B4A4F90916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3320575" y="20154688"/>
            <a:ext cx="1440000" cy="108000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ctr" defTabSz="914514">
              <a:defRPr sz="2000">
                <a:solidFill>
                  <a:srgbClr val="B8B8B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ource Sans Pro"/>
              </a:defRPr>
            </a:lvl1pPr>
          </a:lstStyle>
          <a:p>
            <a:fld id="{86CB4B4D-7CA3-9044-876B-883B54F8677D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55966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tegor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platzhalter 6">
            <a:extLst>
              <a:ext uri="{FF2B5EF4-FFF2-40B4-BE49-F238E27FC236}">
                <a16:creationId xmlns:a16="http://schemas.microsoft.com/office/drawing/2014/main" id="{CD217A4E-36C6-D29A-6110-A6ECDCBB21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750235"/>
            <a:ext cx="8280000" cy="2268000"/>
          </a:xfrm>
          <a:prstGeom prst="rect">
            <a:avLst/>
          </a:prstGeom>
          <a:solidFill>
            <a:schemeClr val="tx1"/>
          </a:solidFill>
        </p:spPr>
        <p:txBody>
          <a:bodyPr vert="horz" lIns="468000" tIns="108000" rIns="91440" bIns="45720" rtlCol="0" anchor="ctr">
            <a:normAutofit/>
          </a:bodyPr>
          <a:lstStyle>
            <a:lvl1pPr>
              <a:defRPr sz="5400" cap="all" baseline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Shape 117">
            <a:extLst>
              <a:ext uri="{FF2B5EF4-FFF2-40B4-BE49-F238E27FC236}">
                <a16:creationId xmlns:a16="http://schemas.microsoft.com/office/drawing/2014/main" id="{95F51DF0-20FF-0F35-7B92-F974E2AA2D7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3320575" y="20154688"/>
            <a:ext cx="1440000" cy="108000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ctr" defTabSz="914514">
              <a:defRPr sz="2000">
                <a:solidFill>
                  <a:srgbClr val="B8B8B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ource Sans Pro"/>
              </a:defRPr>
            </a:lvl1pPr>
          </a:lstStyle>
          <a:p>
            <a:fld id="{86CB4B4D-7CA3-9044-876B-883B54F8677D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13888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Header_Sub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8F9B09B-5365-8F46-A290-735BC18E798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734" y="3103418"/>
            <a:ext cx="6930552" cy="1510382"/>
          </a:xfrm>
        </p:spPr>
        <p:txBody>
          <a:bodyPr>
            <a:normAutofit/>
          </a:bodyPr>
          <a:lstStyle>
            <a:lvl2pPr>
              <a:defRPr sz="3800" b="0" i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</a:lstStyle>
          <a:p>
            <a:pPr lvl="1"/>
            <a:r>
              <a:rPr lang="de-DE" dirty="0"/>
              <a:t>Zweite Ebene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FAB9F748-34BD-F049-B159-DC89082DAF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7614" y="5002506"/>
            <a:ext cx="4791764" cy="6424915"/>
          </a:xfrm>
        </p:spPr>
        <p:txBody>
          <a:bodyPr/>
          <a:lstStyle>
            <a:lvl2pPr>
              <a:defRPr sz="3300" b="1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200">
                <a:solidFill>
                  <a:srgbClr val="999999"/>
                </a:solidFill>
              </a:defRPr>
            </a:lvl3pPr>
            <a:lvl4pPr marL="273083" indent="-273083">
              <a:tabLst/>
              <a:defRPr sz="2200">
                <a:solidFill>
                  <a:srgbClr val="999999"/>
                </a:solidFill>
              </a:defRPr>
            </a:lvl4pPr>
            <a:lvl5pPr>
              <a:defRPr sz="1200"/>
            </a:lvl5pPr>
          </a:lstStyle>
          <a:p>
            <a:pPr lvl="1"/>
            <a:r>
              <a:rPr lang="de-DE" dirty="0"/>
              <a:t>Dritte Ebene</a:t>
            </a:r>
          </a:p>
          <a:p>
            <a:pPr lvl="2"/>
            <a:r>
              <a:rPr lang="de-DE" dirty="0"/>
              <a:t>Vierte Ebene</a:t>
            </a:r>
          </a:p>
          <a:p>
            <a:pPr lvl="3"/>
            <a:r>
              <a:rPr lang="de-DE" dirty="0"/>
              <a:t>	Fünfte Ebene</a:t>
            </a:r>
          </a:p>
        </p:txBody>
      </p:sp>
      <p:sp>
        <p:nvSpPr>
          <p:cNvPr id="9" name="Titelplatzhalter 6">
            <a:extLst>
              <a:ext uri="{FF2B5EF4-FFF2-40B4-BE49-F238E27FC236}">
                <a16:creationId xmlns:a16="http://schemas.microsoft.com/office/drawing/2014/main" id="{EE08A24B-BD67-DB9C-E66B-A815022CD5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750235"/>
            <a:ext cx="8280000" cy="2268000"/>
          </a:xfrm>
          <a:prstGeom prst="rect">
            <a:avLst/>
          </a:prstGeom>
          <a:solidFill>
            <a:schemeClr val="tx1"/>
          </a:solidFill>
        </p:spPr>
        <p:txBody>
          <a:bodyPr vert="horz" lIns="468000" tIns="108000" rIns="91440" bIns="45720" rtlCol="0" anchor="ctr">
            <a:normAutofit/>
          </a:bodyPr>
          <a:lstStyle>
            <a:lvl1pPr>
              <a:defRPr sz="5400" cap="all" baseline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4" name="Shape 117">
            <a:extLst>
              <a:ext uri="{FF2B5EF4-FFF2-40B4-BE49-F238E27FC236}">
                <a16:creationId xmlns:a16="http://schemas.microsoft.com/office/drawing/2014/main" id="{8B3673FD-432F-2DE3-5C26-3A83BBA0457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3320575" y="20154688"/>
            <a:ext cx="1440000" cy="108000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ctr" defTabSz="914514">
              <a:defRPr sz="2000">
                <a:solidFill>
                  <a:srgbClr val="B8B8B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ource Sans Pro"/>
              </a:defRPr>
            </a:lvl1pPr>
          </a:lstStyle>
          <a:p>
            <a:fld id="{86CB4B4D-7CA3-9044-876B-883B54F8677D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09353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2">
            <a:extLst>
              <a:ext uri="{FF2B5EF4-FFF2-40B4-BE49-F238E27FC236}">
                <a16:creationId xmlns:a16="http://schemas.microsoft.com/office/drawing/2014/main" id="{7DA192E7-893D-A176-5C5B-7A136FC0F6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734" y="3104635"/>
            <a:ext cx="6930552" cy="1510382"/>
          </a:xfrm>
        </p:spPr>
        <p:txBody>
          <a:bodyPr>
            <a:normAutofit/>
          </a:bodyPr>
          <a:lstStyle>
            <a:lvl2pPr>
              <a:defRPr sz="3800" b="0" i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</a:lstStyle>
          <a:p>
            <a:pPr lvl="1"/>
            <a:r>
              <a:rPr lang="de-DE" dirty="0"/>
              <a:t>Zweite Ebene</a:t>
            </a:r>
          </a:p>
        </p:txBody>
      </p: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36D4017B-724C-33D2-C6EA-CFC052B05F29}"/>
              </a:ext>
            </a:extLst>
          </p:cNvPr>
          <p:cNvGrpSpPr/>
          <p:nvPr userDrawn="1"/>
        </p:nvGrpSpPr>
        <p:grpSpPr>
          <a:xfrm>
            <a:off x="2363102" y="6969417"/>
            <a:ext cx="10034368" cy="9696067"/>
            <a:chOff x="3744766" y="1736725"/>
            <a:chExt cx="4732838" cy="4573274"/>
          </a:xfrm>
        </p:grpSpPr>
        <p:grpSp>
          <p:nvGrpSpPr>
            <p:cNvPr id="4" name="Группа 3">
              <a:extLst>
                <a:ext uri="{FF2B5EF4-FFF2-40B4-BE49-F238E27FC236}">
                  <a16:creationId xmlns:a16="http://schemas.microsoft.com/office/drawing/2014/main" id="{CD9E9C9B-11FB-1392-1FD2-815367042958}"/>
                </a:ext>
              </a:extLst>
            </p:cNvPr>
            <p:cNvGrpSpPr/>
            <p:nvPr userDrawn="1"/>
          </p:nvGrpSpPr>
          <p:grpSpPr>
            <a:xfrm>
              <a:off x="6633893" y="4464911"/>
              <a:ext cx="1843711" cy="1845088"/>
              <a:chOff x="6421437" y="3752850"/>
              <a:chExt cx="2125662" cy="2127250"/>
            </a:xfrm>
          </p:grpSpPr>
          <p:sp>
            <p:nvSpPr>
              <p:cNvPr id="8" name="Google Shape;777;p36">
                <a:extLst>
                  <a:ext uri="{FF2B5EF4-FFF2-40B4-BE49-F238E27FC236}">
                    <a16:creationId xmlns:a16="http://schemas.microsoft.com/office/drawing/2014/main" id="{D4E03182-0919-A8F1-9392-1B6C365FD889}"/>
                  </a:ext>
                </a:extLst>
              </p:cNvPr>
              <p:cNvSpPr/>
              <p:nvPr/>
            </p:nvSpPr>
            <p:spPr>
              <a:xfrm>
                <a:off x="6421437" y="3752850"/>
                <a:ext cx="1147762" cy="1149350"/>
              </a:xfrm>
              <a:custGeom>
                <a:avLst/>
                <a:gdLst/>
                <a:ahLst/>
                <a:cxnLst/>
                <a:rect l="l" t="t" r="r" b="b"/>
                <a:pathLst>
                  <a:path w="723" h="724" extrusionOk="0">
                    <a:moveTo>
                      <a:pt x="8" y="11"/>
                    </a:moveTo>
                    <a:lnTo>
                      <a:pt x="0" y="724"/>
                    </a:lnTo>
                    <a:lnTo>
                      <a:pt x="723" y="0"/>
                    </a:lnTo>
                    <a:lnTo>
                      <a:pt x="8" y="11"/>
                    </a:lnTo>
                    <a:close/>
                  </a:path>
                </a:pathLst>
              </a:custGeom>
              <a:solidFill>
                <a:srgbClr val="B0F0CD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" name="Google Shape;778;p36">
                <a:extLst>
                  <a:ext uri="{FF2B5EF4-FFF2-40B4-BE49-F238E27FC236}">
                    <a16:creationId xmlns:a16="http://schemas.microsoft.com/office/drawing/2014/main" id="{0D6F06DA-D31B-FF6D-88B6-36A7E3E76C54}"/>
                  </a:ext>
                </a:extLst>
              </p:cNvPr>
              <p:cNvSpPr/>
              <p:nvPr/>
            </p:nvSpPr>
            <p:spPr>
              <a:xfrm>
                <a:off x="6421437" y="3752850"/>
                <a:ext cx="2125662" cy="2127250"/>
              </a:xfrm>
              <a:custGeom>
                <a:avLst/>
                <a:gdLst/>
                <a:ahLst/>
                <a:cxnLst/>
                <a:rect l="l" t="t" r="r" b="b"/>
                <a:pathLst>
                  <a:path w="500" h="500" extrusionOk="0">
                    <a:moveTo>
                      <a:pt x="270" y="0"/>
                    </a:moveTo>
                    <a:cubicBezTo>
                      <a:pt x="0" y="270"/>
                      <a:pt x="0" y="270"/>
                      <a:pt x="0" y="270"/>
                    </a:cubicBezTo>
                    <a:cubicBezTo>
                      <a:pt x="189" y="459"/>
                      <a:pt x="189" y="459"/>
                      <a:pt x="189" y="459"/>
                    </a:cubicBezTo>
                    <a:cubicBezTo>
                      <a:pt x="230" y="500"/>
                      <a:pt x="297" y="500"/>
                      <a:pt x="338" y="459"/>
                    </a:cubicBezTo>
                    <a:cubicBezTo>
                      <a:pt x="458" y="339"/>
                      <a:pt x="458" y="339"/>
                      <a:pt x="458" y="339"/>
                    </a:cubicBezTo>
                    <a:cubicBezTo>
                      <a:pt x="500" y="297"/>
                      <a:pt x="500" y="230"/>
                      <a:pt x="458" y="189"/>
                    </a:cubicBezTo>
                    <a:lnTo>
                      <a:pt x="270" y="0"/>
                    </a:lnTo>
                    <a:close/>
                  </a:path>
                </a:pathLst>
              </a:custGeom>
              <a:solidFill>
                <a:srgbClr val="7CE6AB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" name="Группа 2">
              <a:extLst>
                <a:ext uri="{FF2B5EF4-FFF2-40B4-BE49-F238E27FC236}">
                  <a16:creationId xmlns:a16="http://schemas.microsoft.com/office/drawing/2014/main" id="{EC1C9706-EC06-F012-5DE1-5381E5318917}"/>
                </a:ext>
              </a:extLst>
            </p:cNvPr>
            <p:cNvGrpSpPr/>
            <p:nvPr userDrawn="1"/>
          </p:nvGrpSpPr>
          <p:grpSpPr>
            <a:xfrm>
              <a:off x="6633893" y="1736725"/>
              <a:ext cx="1843711" cy="1843711"/>
              <a:chOff x="6421437" y="985837"/>
              <a:chExt cx="2125662" cy="2125662"/>
            </a:xfrm>
          </p:grpSpPr>
          <p:sp>
            <p:nvSpPr>
              <p:cNvPr id="14" name="Google Shape;783;p36">
                <a:extLst>
                  <a:ext uri="{FF2B5EF4-FFF2-40B4-BE49-F238E27FC236}">
                    <a16:creationId xmlns:a16="http://schemas.microsoft.com/office/drawing/2014/main" id="{202BA408-8221-DB34-8A9C-F71F4FF51FFB}"/>
                  </a:ext>
                </a:extLst>
              </p:cNvPr>
              <p:cNvSpPr/>
              <p:nvPr/>
            </p:nvSpPr>
            <p:spPr>
              <a:xfrm>
                <a:off x="6421437" y="1963737"/>
                <a:ext cx="1147762" cy="1147762"/>
              </a:xfrm>
              <a:custGeom>
                <a:avLst/>
                <a:gdLst/>
                <a:ahLst/>
                <a:cxnLst/>
                <a:rect l="l" t="t" r="r" b="b"/>
                <a:pathLst>
                  <a:path w="723" h="723" extrusionOk="0">
                    <a:moveTo>
                      <a:pt x="8" y="715"/>
                    </a:moveTo>
                    <a:lnTo>
                      <a:pt x="723" y="723"/>
                    </a:lnTo>
                    <a:lnTo>
                      <a:pt x="0" y="0"/>
                    </a:lnTo>
                    <a:lnTo>
                      <a:pt x="8" y="715"/>
                    </a:lnTo>
                    <a:close/>
                  </a:path>
                </a:pathLst>
              </a:custGeom>
              <a:solidFill>
                <a:srgbClr val="94BFDB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" name="Google Shape;784;p36">
                <a:extLst>
                  <a:ext uri="{FF2B5EF4-FFF2-40B4-BE49-F238E27FC236}">
                    <a16:creationId xmlns:a16="http://schemas.microsoft.com/office/drawing/2014/main" id="{1F144C53-8D1E-7215-F0A2-A9DE5AE2DD5E}"/>
                  </a:ext>
                </a:extLst>
              </p:cNvPr>
              <p:cNvSpPr/>
              <p:nvPr/>
            </p:nvSpPr>
            <p:spPr>
              <a:xfrm>
                <a:off x="6421437" y="985837"/>
                <a:ext cx="2125662" cy="2125662"/>
              </a:xfrm>
              <a:custGeom>
                <a:avLst/>
                <a:gdLst/>
                <a:ahLst/>
                <a:cxnLst/>
                <a:rect l="l" t="t" r="r" b="b"/>
                <a:pathLst>
                  <a:path w="500" h="500" extrusionOk="0">
                    <a:moveTo>
                      <a:pt x="189" y="41"/>
                    </a:moveTo>
                    <a:cubicBezTo>
                      <a:pt x="0" y="230"/>
                      <a:pt x="0" y="230"/>
                      <a:pt x="0" y="230"/>
                    </a:cubicBezTo>
                    <a:cubicBezTo>
                      <a:pt x="270" y="500"/>
                      <a:pt x="270" y="500"/>
                      <a:pt x="270" y="500"/>
                    </a:cubicBezTo>
                    <a:cubicBezTo>
                      <a:pt x="458" y="311"/>
                      <a:pt x="458" y="311"/>
                      <a:pt x="458" y="311"/>
                    </a:cubicBezTo>
                    <a:cubicBezTo>
                      <a:pt x="500" y="270"/>
                      <a:pt x="500" y="203"/>
                      <a:pt x="458" y="161"/>
                    </a:cubicBezTo>
                    <a:cubicBezTo>
                      <a:pt x="338" y="41"/>
                      <a:pt x="338" y="41"/>
                      <a:pt x="338" y="41"/>
                    </a:cubicBezTo>
                    <a:cubicBezTo>
                      <a:pt x="297" y="0"/>
                      <a:pt x="230" y="0"/>
                      <a:pt x="189" y="41"/>
                    </a:cubicBezTo>
                    <a:close/>
                  </a:path>
                </a:pathLst>
              </a:custGeom>
              <a:solidFill>
                <a:srgbClr val="17AA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" name="Группа 1">
              <a:extLst>
                <a:ext uri="{FF2B5EF4-FFF2-40B4-BE49-F238E27FC236}">
                  <a16:creationId xmlns:a16="http://schemas.microsoft.com/office/drawing/2014/main" id="{266C1050-AACB-EB5D-8947-4E7FF9E9A819}"/>
                </a:ext>
              </a:extLst>
            </p:cNvPr>
            <p:cNvGrpSpPr/>
            <p:nvPr userDrawn="1"/>
          </p:nvGrpSpPr>
          <p:grpSpPr>
            <a:xfrm>
              <a:off x="3744767" y="1736725"/>
              <a:ext cx="1843711" cy="1843711"/>
              <a:chOff x="3651251" y="985837"/>
              <a:chExt cx="2125662" cy="2125662"/>
            </a:xfrm>
          </p:grpSpPr>
          <p:sp>
            <p:nvSpPr>
              <p:cNvPr id="24" name="Google Shape;781;p36">
                <a:extLst>
                  <a:ext uri="{FF2B5EF4-FFF2-40B4-BE49-F238E27FC236}">
                    <a16:creationId xmlns:a16="http://schemas.microsoft.com/office/drawing/2014/main" id="{4AAF5604-11D3-5314-4555-4D88E2E029EF}"/>
                  </a:ext>
                </a:extLst>
              </p:cNvPr>
              <p:cNvSpPr/>
              <p:nvPr/>
            </p:nvSpPr>
            <p:spPr>
              <a:xfrm>
                <a:off x="3651251" y="985837"/>
                <a:ext cx="2125662" cy="2125662"/>
              </a:xfrm>
              <a:custGeom>
                <a:avLst/>
                <a:gdLst/>
                <a:ahLst/>
                <a:cxnLst/>
                <a:rect l="l" t="t" r="r" b="b"/>
                <a:pathLst>
                  <a:path w="500" h="500" extrusionOk="0">
                    <a:moveTo>
                      <a:pt x="42" y="311"/>
                    </a:moveTo>
                    <a:cubicBezTo>
                      <a:pt x="230" y="500"/>
                      <a:pt x="230" y="500"/>
                      <a:pt x="230" y="500"/>
                    </a:cubicBezTo>
                    <a:cubicBezTo>
                      <a:pt x="500" y="230"/>
                      <a:pt x="500" y="230"/>
                      <a:pt x="500" y="230"/>
                    </a:cubicBezTo>
                    <a:cubicBezTo>
                      <a:pt x="311" y="41"/>
                      <a:pt x="311" y="41"/>
                      <a:pt x="311" y="41"/>
                    </a:cubicBezTo>
                    <a:cubicBezTo>
                      <a:pt x="270" y="0"/>
                      <a:pt x="203" y="0"/>
                      <a:pt x="162" y="41"/>
                    </a:cubicBezTo>
                    <a:cubicBezTo>
                      <a:pt x="42" y="161"/>
                      <a:pt x="42" y="161"/>
                      <a:pt x="42" y="161"/>
                    </a:cubicBezTo>
                    <a:cubicBezTo>
                      <a:pt x="0" y="203"/>
                      <a:pt x="0" y="270"/>
                      <a:pt x="42" y="311"/>
                    </a:cubicBezTo>
                    <a:close/>
                  </a:path>
                </a:pathLst>
              </a:custGeom>
              <a:solidFill>
                <a:srgbClr val="D5D9D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" name="Google Shape;782;p36">
                <a:extLst>
                  <a:ext uri="{FF2B5EF4-FFF2-40B4-BE49-F238E27FC236}">
                    <a16:creationId xmlns:a16="http://schemas.microsoft.com/office/drawing/2014/main" id="{A329CC48-CDA6-325F-651A-BC50ED74042F}"/>
                  </a:ext>
                </a:extLst>
              </p:cNvPr>
              <p:cNvSpPr/>
              <p:nvPr/>
            </p:nvSpPr>
            <p:spPr>
              <a:xfrm>
                <a:off x="4629150" y="1963737"/>
                <a:ext cx="1147762" cy="1147762"/>
              </a:xfrm>
              <a:custGeom>
                <a:avLst/>
                <a:gdLst/>
                <a:ahLst/>
                <a:cxnLst/>
                <a:rect l="l" t="t" r="r" b="b"/>
                <a:pathLst>
                  <a:path w="723" h="723" extrusionOk="0">
                    <a:moveTo>
                      <a:pt x="715" y="715"/>
                    </a:moveTo>
                    <a:lnTo>
                      <a:pt x="723" y="0"/>
                    </a:lnTo>
                    <a:lnTo>
                      <a:pt x="0" y="723"/>
                    </a:lnTo>
                    <a:lnTo>
                      <a:pt x="715" y="715"/>
                    </a:lnTo>
                    <a:close/>
                  </a:path>
                </a:pathLst>
              </a:custGeom>
              <a:solidFill>
                <a:srgbClr val="C3C7C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" name="Группа 4">
              <a:extLst>
                <a:ext uri="{FF2B5EF4-FFF2-40B4-BE49-F238E27FC236}">
                  <a16:creationId xmlns:a16="http://schemas.microsoft.com/office/drawing/2014/main" id="{4219F498-19C8-624E-2D1F-8E71D0210555}"/>
                </a:ext>
              </a:extLst>
            </p:cNvPr>
            <p:cNvGrpSpPr/>
            <p:nvPr userDrawn="1"/>
          </p:nvGrpSpPr>
          <p:grpSpPr>
            <a:xfrm>
              <a:off x="3744766" y="4464911"/>
              <a:ext cx="1843711" cy="1845088"/>
              <a:chOff x="3651250" y="3752850"/>
              <a:chExt cx="2125662" cy="2127250"/>
            </a:xfrm>
          </p:grpSpPr>
          <p:sp>
            <p:nvSpPr>
              <p:cNvPr id="27" name="Google Shape;779;p36">
                <a:extLst>
                  <a:ext uri="{FF2B5EF4-FFF2-40B4-BE49-F238E27FC236}">
                    <a16:creationId xmlns:a16="http://schemas.microsoft.com/office/drawing/2014/main" id="{DEE2263D-AE7D-2B62-EA32-CC0AD9A62D5D}"/>
                  </a:ext>
                </a:extLst>
              </p:cNvPr>
              <p:cNvSpPr/>
              <p:nvPr/>
            </p:nvSpPr>
            <p:spPr>
              <a:xfrm>
                <a:off x="3651250" y="3752850"/>
                <a:ext cx="2125662" cy="2127250"/>
              </a:xfrm>
              <a:custGeom>
                <a:avLst/>
                <a:gdLst/>
                <a:ahLst/>
                <a:cxnLst/>
                <a:rect l="l" t="t" r="r" b="b"/>
                <a:pathLst>
                  <a:path w="500" h="500" extrusionOk="0">
                    <a:moveTo>
                      <a:pt x="42" y="339"/>
                    </a:moveTo>
                    <a:cubicBezTo>
                      <a:pt x="162" y="459"/>
                      <a:pt x="162" y="459"/>
                      <a:pt x="162" y="459"/>
                    </a:cubicBezTo>
                    <a:cubicBezTo>
                      <a:pt x="203" y="500"/>
                      <a:pt x="270" y="500"/>
                      <a:pt x="311" y="459"/>
                    </a:cubicBezTo>
                    <a:cubicBezTo>
                      <a:pt x="500" y="270"/>
                      <a:pt x="500" y="270"/>
                      <a:pt x="500" y="270"/>
                    </a:cubicBezTo>
                    <a:cubicBezTo>
                      <a:pt x="230" y="0"/>
                      <a:pt x="230" y="0"/>
                      <a:pt x="230" y="0"/>
                    </a:cubicBezTo>
                    <a:cubicBezTo>
                      <a:pt x="42" y="189"/>
                      <a:pt x="42" y="189"/>
                      <a:pt x="42" y="189"/>
                    </a:cubicBezTo>
                    <a:cubicBezTo>
                      <a:pt x="0" y="230"/>
                      <a:pt x="0" y="298"/>
                      <a:pt x="42" y="339"/>
                    </a:cubicBezTo>
                    <a:close/>
                  </a:path>
                </a:pathLst>
              </a:custGeom>
              <a:solidFill>
                <a:srgbClr val="45BFB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" name="Google Shape;780;p36">
                <a:extLst>
                  <a:ext uri="{FF2B5EF4-FFF2-40B4-BE49-F238E27FC236}">
                    <a16:creationId xmlns:a16="http://schemas.microsoft.com/office/drawing/2014/main" id="{86D634D9-84B7-688E-13BE-A20AAA1DB74F}"/>
                  </a:ext>
                </a:extLst>
              </p:cNvPr>
              <p:cNvSpPr/>
              <p:nvPr/>
            </p:nvSpPr>
            <p:spPr>
              <a:xfrm>
                <a:off x="4629150" y="3752850"/>
                <a:ext cx="1147762" cy="1149350"/>
              </a:xfrm>
              <a:custGeom>
                <a:avLst/>
                <a:gdLst/>
                <a:ahLst/>
                <a:cxnLst/>
                <a:rect l="l" t="t" r="r" b="b"/>
                <a:pathLst>
                  <a:path w="723" h="724" extrusionOk="0">
                    <a:moveTo>
                      <a:pt x="0" y="0"/>
                    </a:moveTo>
                    <a:lnTo>
                      <a:pt x="723" y="724"/>
                    </a:lnTo>
                    <a:lnTo>
                      <a:pt x="715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FD9D3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2" name="Titelplatzhalter 6">
            <a:extLst>
              <a:ext uri="{FF2B5EF4-FFF2-40B4-BE49-F238E27FC236}">
                <a16:creationId xmlns:a16="http://schemas.microsoft.com/office/drawing/2014/main" id="{9A3A9DB3-051E-7875-E007-4CE0740D51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750235"/>
            <a:ext cx="8280000" cy="2268000"/>
          </a:xfrm>
          <a:prstGeom prst="rect">
            <a:avLst/>
          </a:prstGeom>
          <a:solidFill>
            <a:schemeClr val="tx1"/>
          </a:solidFill>
        </p:spPr>
        <p:txBody>
          <a:bodyPr vert="horz" lIns="468000" tIns="108000" rIns="91440" bIns="45720" rtlCol="0" anchor="ctr">
            <a:normAutofit/>
          </a:bodyPr>
          <a:lstStyle>
            <a:lvl1pPr>
              <a:defRPr sz="5400" cap="all" baseline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2" name="Shape 117">
            <a:extLst>
              <a:ext uri="{FF2B5EF4-FFF2-40B4-BE49-F238E27FC236}">
                <a16:creationId xmlns:a16="http://schemas.microsoft.com/office/drawing/2014/main" id="{C9C656C9-4EF7-F991-35B2-0AEB0455A3C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3320575" y="20154688"/>
            <a:ext cx="1440000" cy="108000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ctr" defTabSz="914514">
              <a:defRPr sz="2000">
                <a:solidFill>
                  <a:srgbClr val="B8B8B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ource Sans Pro"/>
              </a:defRPr>
            </a:lvl1pPr>
          </a:lstStyle>
          <a:p>
            <a:fld id="{86CB4B4D-7CA3-9044-876B-883B54F8677D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98688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Part-Cir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2">
            <a:extLst>
              <a:ext uri="{FF2B5EF4-FFF2-40B4-BE49-F238E27FC236}">
                <a16:creationId xmlns:a16="http://schemas.microsoft.com/office/drawing/2014/main" id="{49D67196-597D-38E6-04FA-57CE85D3F6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734" y="3104635"/>
            <a:ext cx="6930552" cy="1510382"/>
          </a:xfrm>
        </p:spPr>
        <p:txBody>
          <a:bodyPr>
            <a:normAutofit/>
          </a:bodyPr>
          <a:lstStyle>
            <a:lvl2pPr>
              <a:defRPr sz="3800" b="0" i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</a:lstStyle>
          <a:p>
            <a:pPr lvl="1"/>
            <a:r>
              <a:rPr lang="de-DE" dirty="0"/>
              <a:t>Zweite Ebene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E055646-8434-7758-1F6D-4B7702979A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54899" y="7215092"/>
            <a:ext cx="8516641" cy="8567742"/>
          </a:xfrm>
          <a:prstGeom prst="rect">
            <a:avLst/>
          </a:prstGeom>
        </p:spPr>
      </p:pic>
      <p:sp>
        <p:nvSpPr>
          <p:cNvPr id="7" name="Titelplatzhalter 6">
            <a:extLst>
              <a:ext uri="{FF2B5EF4-FFF2-40B4-BE49-F238E27FC236}">
                <a16:creationId xmlns:a16="http://schemas.microsoft.com/office/drawing/2014/main" id="{EB140F84-157C-1CBB-A6CB-0A3DFD4544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750235"/>
            <a:ext cx="8280000" cy="2268000"/>
          </a:xfrm>
          <a:prstGeom prst="rect">
            <a:avLst/>
          </a:prstGeom>
          <a:solidFill>
            <a:schemeClr val="tx1"/>
          </a:solidFill>
        </p:spPr>
        <p:txBody>
          <a:bodyPr vert="horz" lIns="468000" tIns="108000" rIns="91440" bIns="45720" rtlCol="0" anchor="ctr">
            <a:normAutofit/>
          </a:bodyPr>
          <a:lstStyle>
            <a:lvl1pPr>
              <a:defRPr sz="5400" cap="all" baseline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Shape 117">
            <a:extLst>
              <a:ext uri="{FF2B5EF4-FFF2-40B4-BE49-F238E27FC236}">
                <a16:creationId xmlns:a16="http://schemas.microsoft.com/office/drawing/2014/main" id="{5924622D-C883-E769-F6CF-6B9B8B965FA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3320575" y="20154688"/>
            <a:ext cx="1440000" cy="108000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ctr" defTabSz="914514">
              <a:defRPr sz="2000">
                <a:solidFill>
                  <a:srgbClr val="B8B8B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ource Sans Pro"/>
              </a:defRPr>
            </a:lvl1pPr>
          </a:lstStyle>
          <a:p>
            <a:fld id="{86CB4B4D-7CA3-9044-876B-883B54F8677D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66124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-Part-Cir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53F2C0FE-E8BB-5ADF-641A-347C7F0A8410}"/>
              </a:ext>
            </a:extLst>
          </p:cNvPr>
          <p:cNvGrpSpPr/>
          <p:nvPr userDrawn="1"/>
        </p:nvGrpSpPr>
        <p:grpSpPr>
          <a:xfrm>
            <a:off x="977687" y="11103890"/>
            <a:ext cx="12805197" cy="985985"/>
            <a:chOff x="669056" y="3706525"/>
            <a:chExt cx="11101139" cy="848863"/>
          </a:xfrm>
        </p:grpSpPr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8C053F74-17B4-7D85-F835-C26D0BFDFB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24295" y="3706525"/>
              <a:ext cx="1245900" cy="827999"/>
            </a:xfrm>
            <a:custGeom>
              <a:avLst/>
              <a:gdLst>
                <a:gd name="T0" fmla="*/ 4439 w 5518"/>
                <a:gd name="T1" fmla="*/ 4439 h 4440"/>
                <a:gd name="T2" fmla="*/ 0 w 5518"/>
                <a:gd name="T3" fmla="*/ 4439 h 4440"/>
                <a:gd name="T4" fmla="*/ 1078 w 5518"/>
                <a:gd name="T5" fmla="*/ 2220 h 4440"/>
                <a:gd name="T6" fmla="*/ 0 w 5518"/>
                <a:gd name="T7" fmla="*/ 0 h 4440"/>
                <a:gd name="T8" fmla="*/ 4439 w 5518"/>
                <a:gd name="T9" fmla="*/ 0 h 4440"/>
                <a:gd name="T10" fmla="*/ 5517 w 5518"/>
                <a:gd name="T11" fmla="*/ 2220 h 4440"/>
                <a:gd name="T12" fmla="*/ 4439 w 5518"/>
                <a:gd name="T13" fmla="*/ 4439 h 4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18" h="4440">
                  <a:moveTo>
                    <a:pt x="4439" y="4439"/>
                  </a:moveTo>
                  <a:lnTo>
                    <a:pt x="0" y="4439"/>
                  </a:lnTo>
                  <a:lnTo>
                    <a:pt x="1078" y="2220"/>
                  </a:lnTo>
                  <a:lnTo>
                    <a:pt x="0" y="0"/>
                  </a:lnTo>
                  <a:lnTo>
                    <a:pt x="4439" y="0"/>
                  </a:lnTo>
                  <a:lnTo>
                    <a:pt x="5517" y="2220"/>
                  </a:lnTo>
                  <a:lnTo>
                    <a:pt x="4439" y="4439"/>
                  </a:lnTo>
                </a:path>
              </a:pathLst>
            </a:custGeom>
            <a:solidFill>
              <a:srgbClr val="FF5C57"/>
            </a:solidFill>
            <a:ln>
              <a:noFill/>
            </a:ln>
            <a:effectLst/>
          </p:spPr>
          <p:txBody>
            <a:bodyPr wrap="none" anchor="ctr"/>
            <a:lstStyle/>
            <a:p>
              <a:pPr algn="ctr"/>
              <a:endParaRPr lang="ru-UA" sz="1167"/>
            </a:p>
          </p:txBody>
        </p:sp>
        <p:sp>
          <p:nvSpPr>
            <p:cNvPr id="29" name="Freeform 2">
              <a:extLst>
                <a:ext uri="{FF2B5EF4-FFF2-40B4-BE49-F238E27FC236}">
                  <a16:creationId xmlns:a16="http://schemas.microsoft.com/office/drawing/2014/main" id="{BB6E99CF-75EE-BFA4-C2A1-9565E18B0D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9056" y="3706525"/>
              <a:ext cx="1245900" cy="827999"/>
            </a:xfrm>
            <a:custGeom>
              <a:avLst/>
              <a:gdLst>
                <a:gd name="T0" fmla="*/ 4439 w 5518"/>
                <a:gd name="T1" fmla="*/ 4439 h 4440"/>
                <a:gd name="T2" fmla="*/ 0 w 5518"/>
                <a:gd name="T3" fmla="*/ 4439 h 4440"/>
                <a:gd name="T4" fmla="*/ 1078 w 5518"/>
                <a:gd name="T5" fmla="*/ 2220 h 4440"/>
                <a:gd name="T6" fmla="*/ 0 w 5518"/>
                <a:gd name="T7" fmla="*/ 0 h 4440"/>
                <a:gd name="T8" fmla="*/ 4439 w 5518"/>
                <a:gd name="T9" fmla="*/ 0 h 4440"/>
                <a:gd name="T10" fmla="*/ 5517 w 5518"/>
                <a:gd name="T11" fmla="*/ 2220 h 4440"/>
                <a:gd name="T12" fmla="*/ 4439 w 5518"/>
                <a:gd name="T13" fmla="*/ 4439 h 4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18" h="4440">
                  <a:moveTo>
                    <a:pt x="4439" y="4439"/>
                  </a:moveTo>
                  <a:lnTo>
                    <a:pt x="0" y="4439"/>
                  </a:lnTo>
                  <a:lnTo>
                    <a:pt x="1078" y="2220"/>
                  </a:lnTo>
                  <a:lnTo>
                    <a:pt x="0" y="0"/>
                  </a:lnTo>
                  <a:lnTo>
                    <a:pt x="4439" y="0"/>
                  </a:lnTo>
                  <a:lnTo>
                    <a:pt x="5517" y="2220"/>
                  </a:lnTo>
                  <a:lnTo>
                    <a:pt x="4439" y="4439"/>
                  </a:lnTo>
                </a:path>
              </a:pathLst>
            </a:custGeom>
            <a:solidFill>
              <a:srgbClr val="0E6799"/>
            </a:solidFill>
            <a:ln>
              <a:noFill/>
            </a:ln>
            <a:effectLst/>
          </p:spPr>
          <p:txBody>
            <a:bodyPr wrap="none" anchor="ctr"/>
            <a:lstStyle/>
            <a:p>
              <a:pPr algn="ctr"/>
              <a:endParaRPr lang="ru-UA" sz="1167"/>
            </a:p>
          </p:txBody>
        </p:sp>
        <p:sp>
          <p:nvSpPr>
            <p:cNvPr id="30" name="Freeform 3">
              <a:extLst>
                <a:ext uri="{FF2B5EF4-FFF2-40B4-BE49-F238E27FC236}">
                  <a16:creationId xmlns:a16="http://schemas.microsoft.com/office/drawing/2014/main" id="{2F209C41-BA02-A952-1564-F6B46DFFEC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3597" y="3706525"/>
              <a:ext cx="1245899" cy="827999"/>
            </a:xfrm>
            <a:custGeom>
              <a:avLst/>
              <a:gdLst>
                <a:gd name="T0" fmla="*/ 4439 w 5518"/>
                <a:gd name="T1" fmla="*/ 4439 h 4440"/>
                <a:gd name="T2" fmla="*/ 0 w 5518"/>
                <a:gd name="T3" fmla="*/ 4439 h 4440"/>
                <a:gd name="T4" fmla="*/ 1078 w 5518"/>
                <a:gd name="T5" fmla="*/ 2220 h 4440"/>
                <a:gd name="T6" fmla="*/ 0 w 5518"/>
                <a:gd name="T7" fmla="*/ 0 h 4440"/>
                <a:gd name="T8" fmla="*/ 4439 w 5518"/>
                <a:gd name="T9" fmla="*/ 0 h 4440"/>
                <a:gd name="T10" fmla="*/ 5517 w 5518"/>
                <a:gd name="T11" fmla="*/ 2220 h 4440"/>
                <a:gd name="T12" fmla="*/ 4439 w 5518"/>
                <a:gd name="T13" fmla="*/ 4439 h 4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18" h="4440">
                  <a:moveTo>
                    <a:pt x="4439" y="4439"/>
                  </a:moveTo>
                  <a:lnTo>
                    <a:pt x="0" y="4439"/>
                  </a:lnTo>
                  <a:lnTo>
                    <a:pt x="1078" y="2220"/>
                  </a:lnTo>
                  <a:lnTo>
                    <a:pt x="0" y="0"/>
                  </a:lnTo>
                  <a:lnTo>
                    <a:pt x="4439" y="0"/>
                  </a:lnTo>
                  <a:lnTo>
                    <a:pt x="5517" y="2220"/>
                  </a:lnTo>
                  <a:lnTo>
                    <a:pt x="4439" y="4439"/>
                  </a:lnTo>
                </a:path>
              </a:pathLst>
            </a:custGeom>
            <a:solidFill>
              <a:srgbClr val="17AAFF"/>
            </a:solidFill>
            <a:ln>
              <a:noFill/>
            </a:ln>
            <a:effectLst/>
          </p:spPr>
          <p:txBody>
            <a:bodyPr wrap="none" anchor="ctr"/>
            <a:lstStyle/>
            <a:p>
              <a:pPr algn="ctr"/>
              <a:endParaRPr lang="ru-UA" sz="1167"/>
            </a:p>
          </p:txBody>
        </p:sp>
        <p:sp>
          <p:nvSpPr>
            <p:cNvPr id="31" name="Freeform 6">
              <a:extLst>
                <a:ext uri="{FF2B5EF4-FFF2-40B4-BE49-F238E27FC236}">
                  <a16:creationId xmlns:a16="http://schemas.microsoft.com/office/drawing/2014/main" id="{C540F1BB-E5BF-86C6-D6A1-0F51AD74BA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5960" y="3706525"/>
              <a:ext cx="1245899" cy="827999"/>
            </a:xfrm>
            <a:custGeom>
              <a:avLst/>
              <a:gdLst>
                <a:gd name="T0" fmla="*/ 4439 w 5518"/>
                <a:gd name="T1" fmla="*/ 4439 h 4440"/>
                <a:gd name="T2" fmla="*/ 0 w 5518"/>
                <a:gd name="T3" fmla="*/ 4439 h 4440"/>
                <a:gd name="T4" fmla="*/ 1078 w 5518"/>
                <a:gd name="T5" fmla="*/ 2220 h 4440"/>
                <a:gd name="T6" fmla="*/ 0 w 5518"/>
                <a:gd name="T7" fmla="*/ 0 h 4440"/>
                <a:gd name="T8" fmla="*/ 4439 w 5518"/>
                <a:gd name="T9" fmla="*/ 0 h 4440"/>
                <a:gd name="T10" fmla="*/ 5517 w 5518"/>
                <a:gd name="T11" fmla="*/ 2220 h 4440"/>
                <a:gd name="T12" fmla="*/ 4439 w 5518"/>
                <a:gd name="T13" fmla="*/ 4439 h 4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18" h="4440">
                  <a:moveTo>
                    <a:pt x="4439" y="4439"/>
                  </a:moveTo>
                  <a:lnTo>
                    <a:pt x="0" y="4439"/>
                  </a:lnTo>
                  <a:lnTo>
                    <a:pt x="1078" y="2220"/>
                  </a:lnTo>
                  <a:lnTo>
                    <a:pt x="0" y="0"/>
                  </a:lnTo>
                  <a:lnTo>
                    <a:pt x="4439" y="0"/>
                  </a:lnTo>
                  <a:lnTo>
                    <a:pt x="5517" y="2220"/>
                  </a:lnTo>
                  <a:lnTo>
                    <a:pt x="4439" y="4439"/>
                  </a:lnTo>
                </a:path>
              </a:pathLst>
            </a:custGeom>
            <a:solidFill>
              <a:srgbClr val="5DAD80"/>
            </a:solidFill>
            <a:ln>
              <a:noFill/>
            </a:ln>
            <a:effectLst/>
          </p:spPr>
          <p:txBody>
            <a:bodyPr wrap="none" anchor="ctr"/>
            <a:lstStyle/>
            <a:p>
              <a:pPr algn="ctr"/>
              <a:endParaRPr lang="ru-UA" sz="1167"/>
            </a:p>
          </p:txBody>
        </p:sp>
        <p:sp>
          <p:nvSpPr>
            <p:cNvPr id="32" name="Freeform 7">
              <a:extLst>
                <a:ext uri="{FF2B5EF4-FFF2-40B4-BE49-F238E27FC236}">
                  <a16:creationId xmlns:a16="http://schemas.microsoft.com/office/drawing/2014/main" id="{1D319C0B-E7F2-96E8-0D78-7528A7681D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6134" y="3727389"/>
              <a:ext cx="1245900" cy="827999"/>
            </a:xfrm>
            <a:custGeom>
              <a:avLst/>
              <a:gdLst>
                <a:gd name="T0" fmla="*/ 4439 w 5518"/>
                <a:gd name="T1" fmla="*/ 4439 h 4440"/>
                <a:gd name="T2" fmla="*/ 0 w 5518"/>
                <a:gd name="T3" fmla="*/ 4439 h 4440"/>
                <a:gd name="T4" fmla="*/ 1078 w 5518"/>
                <a:gd name="T5" fmla="*/ 2220 h 4440"/>
                <a:gd name="T6" fmla="*/ 0 w 5518"/>
                <a:gd name="T7" fmla="*/ 0 h 4440"/>
                <a:gd name="T8" fmla="*/ 4439 w 5518"/>
                <a:gd name="T9" fmla="*/ 0 h 4440"/>
                <a:gd name="T10" fmla="*/ 5517 w 5518"/>
                <a:gd name="T11" fmla="*/ 2220 h 4440"/>
                <a:gd name="T12" fmla="*/ 4439 w 5518"/>
                <a:gd name="T13" fmla="*/ 4439 h 4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18" h="4440">
                  <a:moveTo>
                    <a:pt x="4439" y="4439"/>
                  </a:moveTo>
                  <a:lnTo>
                    <a:pt x="0" y="4439"/>
                  </a:lnTo>
                  <a:lnTo>
                    <a:pt x="1078" y="2220"/>
                  </a:lnTo>
                  <a:lnTo>
                    <a:pt x="0" y="0"/>
                  </a:lnTo>
                  <a:lnTo>
                    <a:pt x="4439" y="0"/>
                  </a:lnTo>
                  <a:lnTo>
                    <a:pt x="5517" y="2220"/>
                  </a:lnTo>
                  <a:lnTo>
                    <a:pt x="4439" y="4439"/>
                  </a:lnTo>
                </a:path>
              </a:pathLst>
            </a:custGeom>
            <a:solidFill>
              <a:srgbClr val="7CE6AB"/>
            </a:solidFill>
            <a:ln>
              <a:noFill/>
            </a:ln>
            <a:effectLst/>
          </p:spPr>
          <p:txBody>
            <a:bodyPr wrap="none" anchor="ctr"/>
            <a:lstStyle/>
            <a:p>
              <a:pPr algn="ctr"/>
              <a:endParaRPr lang="ru-UA" sz="1167"/>
            </a:p>
          </p:txBody>
        </p:sp>
        <p:sp>
          <p:nvSpPr>
            <p:cNvPr id="33" name="Freeform 4">
              <a:extLst>
                <a:ext uri="{FF2B5EF4-FFF2-40B4-BE49-F238E27FC236}">
                  <a16:creationId xmlns:a16="http://schemas.microsoft.com/office/drawing/2014/main" id="{5BE18F66-6FA0-89FB-2220-29492F8C59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2502" y="3706525"/>
              <a:ext cx="1245900" cy="827999"/>
            </a:xfrm>
            <a:custGeom>
              <a:avLst/>
              <a:gdLst>
                <a:gd name="T0" fmla="*/ 4439 w 5518"/>
                <a:gd name="T1" fmla="*/ 4439 h 4440"/>
                <a:gd name="T2" fmla="*/ 0 w 5518"/>
                <a:gd name="T3" fmla="*/ 4439 h 4440"/>
                <a:gd name="T4" fmla="*/ 1078 w 5518"/>
                <a:gd name="T5" fmla="*/ 2220 h 4440"/>
                <a:gd name="T6" fmla="*/ 0 w 5518"/>
                <a:gd name="T7" fmla="*/ 0 h 4440"/>
                <a:gd name="T8" fmla="*/ 4439 w 5518"/>
                <a:gd name="T9" fmla="*/ 0 h 4440"/>
                <a:gd name="T10" fmla="*/ 5517 w 5518"/>
                <a:gd name="T11" fmla="*/ 2220 h 4440"/>
                <a:gd name="T12" fmla="*/ 4439 w 5518"/>
                <a:gd name="T13" fmla="*/ 4439 h 4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18" h="4440">
                  <a:moveTo>
                    <a:pt x="4439" y="4439"/>
                  </a:moveTo>
                  <a:lnTo>
                    <a:pt x="0" y="4439"/>
                  </a:lnTo>
                  <a:lnTo>
                    <a:pt x="1078" y="2220"/>
                  </a:lnTo>
                  <a:lnTo>
                    <a:pt x="0" y="0"/>
                  </a:lnTo>
                  <a:lnTo>
                    <a:pt x="4439" y="0"/>
                  </a:lnTo>
                  <a:lnTo>
                    <a:pt x="5517" y="2220"/>
                  </a:lnTo>
                  <a:lnTo>
                    <a:pt x="4439" y="4439"/>
                  </a:lnTo>
                </a:path>
              </a:pathLst>
            </a:custGeom>
            <a:solidFill>
              <a:srgbClr val="45BFB6"/>
            </a:solidFill>
            <a:ln>
              <a:noFill/>
            </a:ln>
            <a:effectLst/>
          </p:spPr>
          <p:txBody>
            <a:bodyPr wrap="none" anchor="ctr"/>
            <a:lstStyle/>
            <a:p>
              <a:pPr algn="ctr"/>
              <a:endParaRPr lang="ru-UA" sz="1167"/>
            </a:p>
          </p:txBody>
        </p:sp>
        <p:sp>
          <p:nvSpPr>
            <p:cNvPr id="34" name="Freeform 5">
              <a:extLst>
                <a:ext uri="{FF2B5EF4-FFF2-40B4-BE49-F238E27FC236}">
                  <a16:creationId xmlns:a16="http://schemas.microsoft.com/office/drawing/2014/main" id="{9CB4BCC1-59E6-55D4-4B5C-9DD098C8BA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7055" y="3706525"/>
              <a:ext cx="1245899" cy="827999"/>
            </a:xfrm>
            <a:custGeom>
              <a:avLst/>
              <a:gdLst>
                <a:gd name="T0" fmla="*/ 4438 w 5517"/>
                <a:gd name="T1" fmla="*/ 4439 h 4440"/>
                <a:gd name="T2" fmla="*/ 0 w 5517"/>
                <a:gd name="T3" fmla="*/ 4439 h 4440"/>
                <a:gd name="T4" fmla="*/ 1078 w 5517"/>
                <a:gd name="T5" fmla="*/ 2220 h 4440"/>
                <a:gd name="T6" fmla="*/ 0 w 5517"/>
                <a:gd name="T7" fmla="*/ 0 h 4440"/>
                <a:gd name="T8" fmla="*/ 4438 w 5517"/>
                <a:gd name="T9" fmla="*/ 0 h 4440"/>
                <a:gd name="T10" fmla="*/ 5516 w 5517"/>
                <a:gd name="T11" fmla="*/ 2220 h 4440"/>
                <a:gd name="T12" fmla="*/ 4438 w 5517"/>
                <a:gd name="T13" fmla="*/ 4439 h 4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17" h="4440">
                  <a:moveTo>
                    <a:pt x="4438" y="4439"/>
                  </a:moveTo>
                  <a:lnTo>
                    <a:pt x="0" y="4439"/>
                  </a:lnTo>
                  <a:lnTo>
                    <a:pt x="1078" y="2220"/>
                  </a:lnTo>
                  <a:lnTo>
                    <a:pt x="0" y="0"/>
                  </a:lnTo>
                  <a:lnTo>
                    <a:pt x="4438" y="0"/>
                  </a:lnTo>
                  <a:lnTo>
                    <a:pt x="5516" y="2220"/>
                  </a:lnTo>
                  <a:lnTo>
                    <a:pt x="4438" y="4439"/>
                  </a:lnTo>
                </a:path>
              </a:pathLst>
            </a:custGeom>
            <a:solidFill>
              <a:srgbClr val="8FD9D3"/>
            </a:solidFill>
            <a:ln>
              <a:noFill/>
            </a:ln>
            <a:effectLst/>
          </p:spPr>
          <p:txBody>
            <a:bodyPr wrap="none" anchor="ctr"/>
            <a:lstStyle/>
            <a:p>
              <a:pPr algn="ctr"/>
              <a:endParaRPr lang="ru-UA" sz="1167"/>
            </a:p>
          </p:txBody>
        </p:sp>
        <p:sp>
          <p:nvSpPr>
            <p:cNvPr id="35" name="Freeform 8">
              <a:extLst>
                <a:ext uri="{FF2B5EF4-FFF2-40B4-BE49-F238E27FC236}">
                  <a16:creationId xmlns:a16="http://schemas.microsoft.com/office/drawing/2014/main" id="{C9B9C2AF-5752-1273-1785-6B574A25FA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35039" y="3706525"/>
              <a:ext cx="1245899" cy="827999"/>
            </a:xfrm>
            <a:custGeom>
              <a:avLst/>
              <a:gdLst>
                <a:gd name="T0" fmla="*/ 4439 w 5518"/>
                <a:gd name="T1" fmla="*/ 4439 h 4440"/>
                <a:gd name="T2" fmla="*/ 0 w 5518"/>
                <a:gd name="T3" fmla="*/ 4439 h 4440"/>
                <a:gd name="T4" fmla="*/ 1078 w 5518"/>
                <a:gd name="T5" fmla="*/ 2220 h 4440"/>
                <a:gd name="T6" fmla="*/ 0 w 5518"/>
                <a:gd name="T7" fmla="*/ 0 h 4440"/>
                <a:gd name="T8" fmla="*/ 4439 w 5518"/>
                <a:gd name="T9" fmla="*/ 0 h 4440"/>
                <a:gd name="T10" fmla="*/ 5517 w 5518"/>
                <a:gd name="T11" fmla="*/ 2220 h 4440"/>
                <a:gd name="T12" fmla="*/ 4439 w 5518"/>
                <a:gd name="T13" fmla="*/ 4439 h 4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18" h="4440">
                  <a:moveTo>
                    <a:pt x="4439" y="4439"/>
                  </a:moveTo>
                  <a:lnTo>
                    <a:pt x="0" y="4439"/>
                  </a:lnTo>
                  <a:lnTo>
                    <a:pt x="1078" y="2220"/>
                  </a:lnTo>
                  <a:lnTo>
                    <a:pt x="0" y="0"/>
                  </a:lnTo>
                  <a:lnTo>
                    <a:pt x="4439" y="0"/>
                  </a:lnTo>
                  <a:lnTo>
                    <a:pt x="5517" y="2220"/>
                  </a:lnTo>
                  <a:lnTo>
                    <a:pt x="4439" y="4439"/>
                  </a:lnTo>
                </a:path>
              </a:pathLst>
            </a:custGeom>
            <a:solidFill>
              <a:srgbClr val="999999"/>
            </a:solidFill>
            <a:ln>
              <a:noFill/>
            </a:ln>
            <a:effectLst/>
          </p:spPr>
          <p:txBody>
            <a:bodyPr wrap="none" anchor="ctr"/>
            <a:lstStyle/>
            <a:p>
              <a:pPr algn="ctr"/>
              <a:endParaRPr lang="ru-UA" sz="1167"/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1A4BAC0B-B18A-0A9B-3601-57753AB235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35215" y="3706525"/>
              <a:ext cx="1245899" cy="827999"/>
            </a:xfrm>
            <a:custGeom>
              <a:avLst/>
              <a:gdLst>
                <a:gd name="T0" fmla="*/ 4439 w 5518"/>
                <a:gd name="T1" fmla="*/ 4439 h 4440"/>
                <a:gd name="T2" fmla="*/ 0 w 5518"/>
                <a:gd name="T3" fmla="*/ 4439 h 4440"/>
                <a:gd name="T4" fmla="*/ 1078 w 5518"/>
                <a:gd name="T5" fmla="*/ 2220 h 4440"/>
                <a:gd name="T6" fmla="*/ 0 w 5518"/>
                <a:gd name="T7" fmla="*/ 0 h 4440"/>
                <a:gd name="T8" fmla="*/ 4439 w 5518"/>
                <a:gd name="T9" fmla="*/ 0 h 4440"/>
                <a:gd name="T10" fmla="*/ 5517 w 5518"/>
                <a:gd name="T11" fmla="*/ 2220 h 4440"/>
                <a:gd name="T12" fmla="*/ 4439 w 5518"/>
                <a:gd name="T13" fmla="*/ 4439 h 4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18" h="4440">
                  <a:moveTo>
                    <a:pt x="4439" y="4439"/>
                  </a:moveTo>
                  <a:lnTo>
                    <a:pt x="0" y="4439"/>
                  </a:lnTo>
                  <a:lnTo>
                    <a:pt x="1078" y="2220"/>
                  </a:lnTo>
                  <a:lnTo>
                    <a:pt x="0" y="0"/>
                  </a:lnTo>
                  <a:lnTo>
                    <a:pt x="4439" y="0"/>
                  </a:lnTo>
                  <a:lnTo>
                    <a:pt x="5517" y="2220"/>
                  </a:lnTo>
                  <a:lnTo>
                    <a:pt x="4439" y="4439"/>
                  </a:lnTo>
                </a:path>
              </a:pathLst>
            </a:custGeom>
            <a:solidFill>
              <a:srgbClr val="B8B8B8"/>
            </a:solidFill>
            <a:ln>
              <a:noFill/>
            </a:ln>
            <a:effectLst/>
          </p:spPr>
          <p:txBody>
            <a:bodyPr wrap="none" anchor="ctr"/>
            <a:lstStyle/>
            <a:p>
              <a:pPr algn="ctr"/>
              <a:endParaRPr lang="ru-UA" sz="1167"/>
            </a:p>
          </p:txBody>
        </p:sp>
        <p:sp>
          <p:nvSpPr>
            <p:cNvPr id="37" name="Freeform 7">
              <a:extLst>
                <a:ext uri="{FF2B5EF4-FFF2-40B4-BE49-F238E27FC236}">
                  <a16:creationId xmlns:a16="http://schemas.microsoft.com/office/drawing/2014/main" id="{9C464FC6-FC41-74CB-FD3B-886DB659BD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24119" y="3706525"/>
              <a:ext cx="1245900" cy="827999"/>
            </a:xfrm>
            <a:custGeom>
              <a:avLst/>
              <a:gdLst>
                <a:gd name="T0" fmla="*/ 4439 w 5518"/>
                <a:gd name="T1" fmla="*/ 4439 h 4440"/>
                <a:gd name="T2" fmla="*/ 0 w 5518"/>
                <a:gd name="T3" fmla="*/ 4439 h 4440"/>
                <a:gd name="T4" fmla="*/ 1078 w 5518"/>
                <a:gd name="T5" fmla="*/ 2220 h 4440"/>
                <a:gd name="T6" fmla="*/ 0 w 5518"/>
                <a:gd name="T7" fmla="*/ 0 h 4440"/>
                <a:gd name="T8" fmla="*/ 4439 w 5518"/>
                <a:gd name="T9" fmla="*/ 0 h 4440"/>
                <a:gd name="T10" fmla="*/ 5517 w 5518"/>
                <a:gd name="T11" fmla="*/ 2220 h 4440"/>
                <a:gd name="T12" fmla="*/ 4439 w 5518"/>
                <a:gd name="T13" fmla="*/ 4439 h 4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18" h="4440">
                  <a:moveTo>
                    <a:pt x="4439" y="4439"/>
                  </a:moveTo>
                  <a:lnTo>
                    <a:pt x="0" y="4439"/>
                  </a:lnTo>
                  <a:lnTo>
                    <a:pt x="1078" y="2220"/>
                  </a:lnTo>
                  <a:lnTo>
                    <a:pt x="0" y="0"/>
                  </a:lnTo>
                  <a:lnTo>
                    <a:pt x="4439" y="0"/>
                  </a:lnTo>
                  <a:lnTo>
                    <a:pt x="5517" y="2220"/>
                  </a:lnTo>
                  <a:lnTo>
                    <a:pt x="4439" y="4439"/>
                  </a:lnTo>
                </a:path>
              </a:pathLst>
            </a:custGeom>
            <a:solidFill>
              <a:srgbClr val="B0F0CD"/>
            </a:solidFill>
            <a:ln>
              <a:noFill/>
            </a:ln>
            <a:effectLst/>
          </p:spPr>
          <p:txBody>
            <a:bodyPr wrap="none" anchor="ctr"/>
            <a:lstStyle/>
            <a:p>
              <a:pPr algn="ctr"/>
              <a:endParaRPr lang="ru-UA" sz="1167"/>
            </a:p>
          </p:txBody>
        </p:sp>
      </p:grpSp>
      <p:sp>
        <p:nvSpPr>
          <p:cNvPr id="38" name="Textplatzhalter 2">
            <a:extLst>
              <a:ext uri="{FF2B5EF4-FFF2-40B4-BE49-F238E27FC236}">
                <a16:creationId xmlns:a16="http://schemas.microsoft.com/office/drawing/2014/main" id="{3AC2444A-5346-C9B4-E20D-A73D007188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734" y="3104635"/>
            <a:ext cx="6930552" cy="1510382"/>
          </a:xfrm>
        </p:spPr>
        <p:txBody>
          <a:bodyPr>
            <a:normAutofit/>
          </a:bodyPr>
          <a:lstStyle>
            <a:lvl2pPr>
              <a:defRPr sz="3800" b="0" i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</a:lstStyle>
          <a:p>
            <a:pPr lvl="1"/>
            <a:r>
              <a:rPr lang="de-DE" dirty="0"/>
              <a:t>Zweite Ebene</a:t>
            </a:r>
          </a:p>
        </p:txBody>
      </p:sp>
      <p:sp>
        <p:nvSpPr>
          <p:cNvPr id="40" name="Titelplatzhalter 6">
            <a:extLst>
              <a:ext uri="{FF2B5EF4-FFF2-40B4-BE49-F238E27FC236}">
                <a16:creationId xmlns:a16="http://schemas.microsoft.com/office/drawing/2014/main" id="{B30995E8-457D-2953-A90D-0500188293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750235"/>
            <a:ext cx="8280000" cy="2268000"/>
          </a:xfrm>
          <a:prstGeom prst="rect">
            <a:avLst/>
          </a:prstGeom>
          <a:solidFill>
            <a:schemeClr val="tx1"/>
          </a:solidFill>
        </p:spPr>
        <p:txBody>
          <a:bodyPr vert="horz" lIns="468000" tIns="108000" rIns="91440" bIns="45720" rtlCol="0" anchor="ctr">
            <a:normAutofit/>
          </a:bodyPr>
          <a:lstStyle>
            <a:lvl1pPr>
              <a:defRPr sz="5400" cap="all" baseline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4" name="Shape 117">
            <a:extLst>
              <a:ext uri="{FF2B5EF4-FFF2-40B4-BE49-F238E27FC236}">
                <a16:creationId xmlns:a16="http://schemas.microsoft.com/office/drawing/2014/main" id="{8E0E25C1-BD69-014D-12C8-149ECFE1276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3320575" y="20154688"/>
            <a:ext cx="1440000" cy="108000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ctr" defTabSz="914514">
              <a:defRPr sz="2000">
                <a:solidFill>
                  <a:srgbClr val="B8B8B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ource Sans Pro"/>
              </a:defRPr>
            </a:lvl1pPr>
          </a:lstStyle>
          <a:p>
            <a:fld id="{86CB4B4D-7CA3-9044-876B-883B54F8677D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43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art 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2D01E4BB-0687-15F7-C733-C9B2724D5491}"/>
              </a:ext>
            </a:extLst>
          </p:cNvPr>
          <p:cNvGrpSpPr/>
          <p:nvPr userDrawn="1"/>
        </p:nvGrpSpPr>
        <p:grpSpPr>
          <a:xfrm>
            <a:off x="-1242" y="6867309"/>
            <a:ext cx="7392491" cy="4733805"/>
            <a:chOff x="-1241" y="6874350"/>
            <a:chExt cx="4502906" cy="2883450"/>
          </a:xfrm>
        </p:grpSpPr>
        <p:sp>
          <p:nvSpPr>
            <p:cNvPr id="3" name="Freeform 20">
              <a:extLst>
                <a:ext uri="{FF2B5EF4-FFF2-40B4-BE49-F238E27FC236}">
                  <a16:creationId xmlns:a16="http://schemas.microsoft.com/office/drawing/2014/main" id="{6981FF5D-19D3-DE9A-0C53-A4DDB14C951C}"/>
                </a:ext>
              </a:extLst>
            </p:cNvPr>
            <p:cNvSpPr>
              <a:spLocks/>
            </p:cNvSpPr>
            <p:nvPr userDrawn="1"/>
          </p:nvSpPr>
          <p:spPr bwMode="auto">
            <a:xfrm rot="5400000">
              <a:off x="-647882" y="7531408"/>
              <a:ext cx="1744257" cy="450975"/>
            </a:xfrm>
            <a:custGeom>
              <a:avLst/>
              <a:gdLst>
                <a:gd name="T0" fmla="*/ 0 w 1502"/>
                <a:gd name="T1" fmla="*/ 0 h 323"/>
                <a:gd name="T2" fmla="*/ 676 w 1502"/>
                <a:gd name="T3" fmla="*/ 323 h 323"/>
                <a:gd name="T4" fmla="*/ 1502 w 1502"/>
                <a:gd name="T5" fmla="*/ 323 h 323"/>
                <a:gd name="T6" fmla="*/ 1240 w 1502"/>
                <a:gd name="T7" fmla="*/ 0 h 323"/>
                <a:gd name="T8" fmla="*/ 0 w 1502"/>
                <a:gd name="T9" fmla="*/ 0 h 3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02" h="323">
                  <a:moveTo>
                    <a:pt x="0" y="0"/>
                  </a:moveTo>
                  <a:lnTo>
                    <a:pt x="676" y="323"/>
                  </a:lnTo>
                  <a:lnTo>
                    <a:pt x="1502" y="323"/>
                  </a:lnTo>
                  <a:lnTo>
                    <a:pt x="124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FD9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23">
              <a:extLst>
                <a:ext uri="{FF2B5EF4-FFF2-40B4-BE49-F238E27FC236}">
                  <a16:creationId xmlns:a16="http://schemas.microsoft.com/office/drawing/2014/main" id="{B7A3083A-5454-B104-256A-96647910918F}"/>
                </a:ext>
              </a:extLst>
            </p:cNvPr>
            <p:cNvSpPr>
              <a:spLocks/>
            </p:cNvSpPr>
            <p:nvPr userDrawn="1"/>
          </p:nvSpPr>
          <p:spPr bwMode="auto">
            <a:xfrm rot="5400000">
              <a:off x="1638223" y="5682829"/>
              <a:ext cx="1451519" cy="3834562"/>
            </a:xfrm>
            <a:custGeom>
              <a:avLst/>
              <a:gdLst>
                <a:gd name="T0" fmla="*/ 620 w 1240"/>
                <a:gd name="T1" fmla="*/ 0 h 2406"/>
                <a:gd name="T2" fmla="*/ 310 w 1240"/>
                <a:gd name="T3" fmla="*/ 225 h 2406"/>
                <a:gd name="T4" fmla="*/ 0 w 1240"/>
                <a:gd name="T5" fmla="*/ 449 h 2406"/>
                <a:gd name="T6" fmla="*/ 0 w 1240"/>
                <a:gd name="T7" fmla="*/ 449 h 2406"/>
                <a:gd name="T8" fmla="*/ 0 w 1240"/>
                <a:gd name="T9" fmla="*/ 449 h 2406"/>
                <a:gd name="T10" fmla="*/ 0 w 1240"/>
                <a:gd name="T11" fmla="*/ 449 h 2406"/>
                <a:gd name="T12" fmla="*/ 0 w 1240"/>
                <a:gd name="T13" fmla="*/ 449 h 2406"/>
                <a:gd name="T14" fmla="*/ 0 w 1240"/>
                <a:gd name="T15" fmla="*/ 2406 h 2406"/>
                <a:gd name="T16" fmla="*/ 1240 w 1240"/>
                <a:gd name="T17" fmla="*/ 2406 h 2406"/>
                <a:gd name="T18" fmla="*/ 1240 w 1240"/>
                <a:gd name="T19" fmla="*/ 449 h 2406"/>
                <a:gd name="T20" fmla="*/ 1240 w 1240"/>
                <a:gd name="T21" fmla="*/ 449 h 2406"/>
                <a:gd name="T22" fmla="*/ 930 w 1240"/>
                <a:gd name="T23" fmla="*/ 225 h 2406"/>
                <a:gd name="T24" fmla="*/ 620 w 1240"/>
                <a:gd name="T25" fmla="*/ 0 h 240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connsiteX0" fmla="*/ 5000 w 10044"/>
                <a:gd name="connsiteY0" fmla="*/ 0 h 10539"/>
                <a:gd name="connsiteX1" fmla="*/ 2500 w 10044"/>
                <a:gd name="connsiteY1" fmla="*/ 935 h 10539"/>
                <a:gd name="connsiteX2" fmla="*/ 0 w 10044"/>
                <a:gd name="connsiteY2" fmla="*/ 1866 h 10539"/>
                <a:gd name="connsiteX3" fmla="*/ 0 w 10044"/>
                <a:gd name="connsiteY3" fmla="*/ 10000 h 10539"/>
                <a:gd name="connsiteX4" fmla="*/ 10044 w 10044"/>
                <a:gd name="connsiteY4" fmla="*/ 10539 h 10539"/>
                <a:gd name="connsiteX5" fmla="*/ 10000 w 10044"/>
                <a:gd name="connsiteY5" fmla="*/ 1866 h 10539"/>
                <a:gd name="connsiteX6" fmla="*/ 7500 w 10044"/>
                <a:gd name="connsiteY6" fmla="*/ 935 h 10539"/>
                <a:gd name="connsiteX7" fmla="*/ 5000 w 10044"/>
                <a:gd name="connsiteY7" fmla="*/ 0 h 10539"/>
                <a:gd name="connsiteX0" fmla="*/ 5000 w 10044"/>
                <a:gd name="connsiteY0" fmla="*/ 0 h 10548"/>
                <a:gd name="connsiteX1" fmla="*/ 2500 w 10044"/>
                <a:gd name="connsiteY1" fmla="*/ 935 h 10548"/>
                <a:gd name="connsiteX2" fmla="*/ 0 w 10044"/>
                <a:gd name="connsiteY2" fmla="*/ 1866 h 10548"/>
                <a:gd name="connsiteX3" fmla="*/ 0 w 10044"/>
                <a:gd name="connsiteY3" fmla="*/ 10548 h 10548"/>
                <a:gd name="connsiteX4" fmla="*/ 10044 w 10044"/>
                <a:gd name="connsiteY4" fmla="*/ 10539 h 10548"/>
                <a:gd name="connsiteX5" fmla="*/ 10000 w 10044"/>
                <a:gd name="connsiteY5" fmla="*/ 1866 h 10548"/>
                <a:gd name="connsiteX6" fmla="*/ 7500 w 10044"/>
                <a:gd name="connsiteY6" fmla="*/ 935 h 10548"/>
                <a:gd name="connsiteX7" fmla="*/ 5000 w 10044"/>
                <a:gd name="connsiteY7" fmla="*/ 0 h 10548"/>
                <a:gd name="connsiteX0" fmla="*/ 5000 w 10044"/>
                <a:gd name="connsiteY0" fmla="*/ 0 h 10548"/>
                <a:gd name="connsiteX1" fmla="*/ 2500 w 10044"/>
                <a:gd name="connsiteY1" fmla="*/ 935 h 10548"/>
                <a:gd name="connsiteX2" fmla="*/ 0 w 10044"/>
                <a:gd name="connsiteY2" fmla="*/ 1866 h 10548"/>
                <a:gd name="connsiteX3" fmla="*/ 0 w 10044"/>
                <a:gd name="connsiteY3" fmla="*/ 10548 h 10548"/>
                <a:gd name="connsiteX4" fmla="*/ 10044 w 10044"/>
                <a:gd name="connsiteY4" fmla="*/ 10548 h 10548"/>
                <a:gd name="connsiteX5" fmla="*/ 10000 w 10044"/>
                <a:gd name="connsiteY5" fmla="*/ 1866 h 10548"/>
                <a:gd name="connsiteX6" fmla="*/ 7500 w 10044"/>
                <a:gd name="connsiteY6" fmla="*/ 935 h 10548"/>
                <a:gd name="connsiteX7" fmla="*/ 5000 w 10044"/>
                <a:gd name="connsiteY7" fmla="*/ 0 h 10548"/>
                <a:gd name="connsiteX0" fmla="*/ 5000 w 10044"/>
                <a:gd name="connsiteY0" fmla="*/ 0 h 11337"/>
                <a:gd name="connsiteX1" fmla="*/ 2500 w 10044"/>
                <a:gd name="connsiteY1" fmla="*/ 935 h 11337"/>
                <a:gd name="connsiteX2" fmla="*/ 0 w 10044"/>
                <a:gd name="connsiteY2" fmla="*/ 1866 h 11337"/>
                <a:gd name="connsiteX3" fmla="*/ 32 w 10044"/>
                <a:gd name="connsiteY3" fmla="*/ 11337 h 11337"/>
                <a:gd name="connsiteX4" fmla="*/ 10044 w 10044"/>
                <a:gd name="connsiteY4" fmla="*/ 10548 h 11337"/>
                <a:gd name="connsiteX5" fmla="*/ 10000 w 10044"/>
                <a:gd name="connsiteY5" fmla="*/ 1866 h 11337"/>
                <a:gd name="connsiteX6" fmla="*/ 7500 w 10044"/>
                <a:gd name="connsiteY6" fmla="*/ 935 h 11337"/>
                <a:gd name="connsiteX7" fmla="*/ 5000 w 10044"/>
                <a:gd name="connsiteY7" fmla="*/ 0 h 11337"/>
                <a:gd name="connsiteX0" fmla="*/ 5000 w 10012"/>
                <a:gd name="connsiteY0" fmla="*/ 0 h 11365"/>
                <a:gd name="connsiteX1" fmla="*/ 2500 w 10012"/>
                <a:gd name="connsiteY1" fmla="*/ 935 h 11365"/>
                <a:gd name="connsiteX2" fmla="*/ 0 w 10012"/>
                <a:gd name="connsiteY2" fmla="*/ 1866 h 11365"/>
                <a:gd name="connsiteX3" fmla="*/ 32 w 10012"/>
                <a:gd name="connsiteY3" fmla="*/ 11337 h 11365"/>
                <a:gd name="connsiteX4" fmla="*/ 10012 w 10012"/>
                <a:gd name="connsiteY4" fmla="*/ 11365 h 11365"/>
                <a:gd name="connsiteX5" fmla="*/ 10000 w 10012"/>
                <a:gd name="connsiteY5" fmla="*/ 1866 h 11365"/>
                <a:gd name="connsiteX6" fmla="*/ 7500 w 10012"/>
                <a:gd name="connsiteY6" fmla="*/ 935 h 11365"/>
                <a:gd name="connsiteX7" fmla="*/ 5000 w 10012"/>
                <a:gd name="connsiteY7" fmla="*/ 0 h 11365"/>
                <a:gd name="connsiteX0" fmla="*/ 5000 w 10012"/>
                <a:gd name="connsiteY0" fmla="*/ 0 h 11337"/>
                <a:gd name="connsiteX1" fmla="*/ 2500 w 10012"/>
                <a:gd name="connsiteY1" fmla="*/ 935 h 11337"/>
                <a:gd name="connsiteX2" fmla="*/ 0 w 10012"/>
                <a:gd name="connsiteY2" fmla="*/ 1866 h 11337"/>
                <a:gd name="connsiteX3" fmla="*/ 32 w 10012"/>
                <a:gd name="connsiteY3" fmla="*/ 11337 h 11337"/>
                <a:gd name="connsiteX4" fmla="*/ 10012 w 10012"/>
                <a:gd name="connsiteY4" fmla="*/ 11324 h 11337"/>
                <a:gd name="connsiteX5" fmla="*/ 10000 w 10012"/>
                <a:gd name="connsiteY5" fmla="*/ 1866 h 11337"/>
                <a:gd name="connsiteX6" fmla="*/ 7500 w 10012"/>
                <a:gd name="connsiteY6" fmla="*/ 935 h 11337"/>
                <a:gd name="connsiteX7" fmla="*/ 5000 w 10012"/>
                <a:gd name="connsiteY7" fmla="*/ 0 h 11337"/>
                <a:gd name="connsiteX0" fmla="*/ 5003 w 10015"/>
                <a:gd name="connsiteY0" fmla="*/ 0 h 11324"/>
                <a:gd name="connsiteX1" fmla="*/ 2503 w 10015"/>
                <a:gd name="connsiteY1" fmla="*/ 935 h 11324"/>
                <a:gd name="connsiteX2" fmla="*/ 3 w 10015"/>
                <a:gd name="connsiteY2" fmla="*/ 1866 h 11324"/>
                <a:gd name="connsiteX3" fmla="*/ 3 w 10015"/>
                <a:gd name="connsiteY3" fmla="*/ 11323 h 11324"/>
                <a:gd name="connsiteX4" fmla="*/ 10015 w 10015"/>
                <a:gd name="connsiteY4" fmla="*/ 11324 h 11324"/>
                <a:gd name="connsiteX5" fmla="*/ 10003 w 10015"/>
                <a:gd name="connsiteY5" fmla="*/ 1866 h 11324"/>
                <a:gd name="connsiteX6" fmla="*/ 7503 w 10015"/>
                <a:gd name="connsiteY6" fmla="*/ 935 h 11324"/>
                <a:gd name="connsiteX7" fmla="*/ 5003 w 10015"/>
                <a:gd name="connsiteY7" fmla="*/ 0 h 11324"/>
                <a:gd name="connsiteX0" fmla="*/ 5003 w 10015"/>
                <a:gd name="connsiteY0" fmla="*/ 0 h 11381"/>
                <a:gd name="connsiteX1" fmla="*/ 2503 w 10015"/>
                <a:gd name="connsiteY1" fmla="*/ 935 h 11381"/>
                <a:gd name="connsiteX2" fmla="*/ 3 w 10015"/>
                <a:gd name="connsiteY2" fmla="*/ 1866 h 11381"/>
                <a:gd name="connsiteX3" fmla="*/ 3 w 10015"/>
                <a:gd name="connsiteY3" fmla="*/ 11323 h 11381"/>
                <a:gd name="connsiteX4" fmla="*/ 10015 w 10015"/>
                <a:gd name="connsiteY4" fmla="*/ 11381 h 11381"/>
                <a:gd name="connsiteX5" fmla="*/ 10003 w 10015"/>
                <a:gd name="connsiteY5" fmla="*/ 1866 h 11381"/>
                <a:gd name="connsiteX6" fmla="*/ 7503 w 10015"/>
                <a:gd name="connsiteY6" fmla="*/ 935 h 11381"/>
                <a:gd name="connsiteX7" fmla="*/ 5003 w 10015"/>
                <a:gd name="connsiteY7" fmla="*/ 0 h 11381"/>
                <a:gd name="connsiteX0" fmla="*/ 5003 w 10037"/>
                <a:gd name="connsiteY0" fmla="*/ 0 h 11343"/>
                <a:gd name="connsiteX1" fmla="*/ 2503 w 10037"/>
                <a:gd name="connsiteY1" fmla="*/ 935 h 11343"/>
                <a:gd name="connsiteX2" fmla="*/ 3 w 10037"/>
                <a:gd name="connsiteY2" fmla="*/ 1866 h 11343"/>
                <a:gd name="connsiteX3" fmla="*/ 3 w 10037"/>
                <a:gd name="connsiteY3" fmla="*/ 11323 h 11343"/>
                <a:gd name="connsiteX4" fmla="*/ 10037 w 10037"/>
                <a:gd name="connsiteY4" fmla="*/ 11343 h 11343"/>
                <a:gd name="connsiteX5" fmla="*/ 10003 w 10037"/>
                <a:gd name="connsiteY5" fmla="*/ 1866 h 11343"/>
                <a:gd name="connsiteX6" fmla="*/ 7503 w 10037"/>
                <a:gd name="connsiteY6" fmla="*/ 935 h 11343"/>
                <a:gd name="connsiteX7" fmla="*/ 5003 w 10037"/>
                <a:gd name="connsiteY7" fmla="*/ 0 h 11343"/>
                <a:gd name="connsiteX0" fmla="*/ 5000 w 10034"/>
                <a:gd name="connsiteY0" fmla="*/ 0 h 11370"/>
                <a:gd name="connsiteX1" fmla="*/ 2500 w 10034"/>
                <a:gd name="connsiteY1" fmla="*/ 935 h 11370"/>
                <a:gd name="connsiteX2" fmla="*/ 0 w 10034"/>
                <a:gd name="connsiteY2" fmla="*/ 1866 h 11370"/>
                <a:gd name="connsiteX3" fmla="*/ 22 w 10034"/>
                <a:gd name="connsiteY3" fmla="*/ 11370 h 11370"/>
                <a:gd name="connsiteX4" fmla="*/ 10034 w 10034"/>
                <a:gd name="connsiteY4" fmla="*/ 11343 h 11370"/>
                <a:gd name="connsiteX5" fmla="*/ 10000 w 10034"/>
                <a:gd name="connsiteY5" fmla="*/ 1866 h 11370"/>
                <a:gd name="connsiteX6" fmla="*/ 7500 w 10034"/>
                <a:gd name="connsiteY6" fmla="*/ 935 h 11370"/>
                <a:gd name="connsiteX7" fmla="*/ 5000 w 10034"/>
                <a:gd name="connsiteY7" fmla="*/ 0 h 11370"/>
                <a:gd name="connsiteX0" fmla="*/ 5000 w 10034"/>
                <a:gd name="connsiteY0" fmla="*/ 0 h 11343"/>
                <a:gd name="connsiteX1" fmla="*/ 2500 w 10034"/>
                <a:gd name="connsiteY1" fmla="*/ 935 h 11343"/>
                <a:gd name="connsiteX2" fmla="*/ 0 w 10034"/>
                <a:gd name="connsiteY2" fmla="*/ 1866 h 11343"/>
                <a:gd name="connsiteX3" fmla="*/ 22 w 10034"/>
                <a:gd name="connsiteY3" fmla="*/ 11332 h 11343"/>
                <a:gd name="connsiteX4" fmla="*/ 10034 w 10034"/>
                <a:gd name="connsiteY4" fmla="*/ 11343 h 11343"/>
                <a:gd name="connsiteX5" fmla="*/ 10000 w 10034"/>
                <a:gd name="connsiteY5" fmla="*/ 1866 h 11343"/>
                <a:gd name="connsiteX6" fmla="*/ 7500 w 10034"/>
                <a:gd name="connsiteY6" fmla="*/ 935 h 11343"/>
                <a:gd name="connsiteX7" fmla="*/ 5000 w 10034"/>
                <a:gd name="connsiteY7" fmla="*/ 0 h 11343"/>
                <a:gd name="connsiteX0" fmla="*/ 5000 w 10034"/>
                <a:gd name="connsiteY0" fmla="*/ 0 h 11370"/>
                <a:gd name="connsiteX1" fmla="*/ 2500 w 10034"/>
                <a:gd name="connsiteY1" fmla="*/ 935 h 11370"/>
                <a:gd name="connsiteX2" fmla="*/ 0 w 10034"/>
                <a:gd name="connsiteY2" fmla="*/ 1866 h 11370"/>
                <a:gd name="connsiteX3" fmla="*/ 44 w 10034"/>
                <a:gd name="connsiteY3" fmla="*/ 11370 h 11370"/>
                <a:gd name="connsiteX4" fmla="*/ 10034 w 10034"/>
                <a:gd name="connsiteY4" fmla="*/ 11343 h 11370"/>
                <a:gd name="connsiteX5" fmla="*/ 10000 w 10034"/>
                <a:gd name="connsiteY5" fmla="*/ 1866 h 11370"/>
                <a:gd name="connsiteX6" fmla="*/ 7500 w 10034"/>
                <a:gd name="connsiteY6" fmla="*/ 935 h 11370"/>
                <a:gd name="connsiteX7" fmla="*/ 5000 w 10034"/>
                <a:gd name="connsiteY7" fmla="*/ 0 h 11370"/>
                <a:gd name="connsiteX0" fmla="*/ 5023 w 10057"/>
                <a:gd name="connsiteY0" fmla="*/ 0 h 11343"/>
                <a:gd name="connsiteX1" fmla="*/ 2523 w 10057"/>
                <a:gd name="connsiteY1" fmla="*/ 935 h 11343"/>
                <a:gd name="connsiteX2" fmla="*/ 23 w 10057"/>
                <a:gd name="connsiteY2" fmla="*/ 1866 h 11343"/>
                <a:gd name="connsiteX3" fmla="*/ 1 w 10057"/>
                <a:gd name="connsiteY3" fmla="*/ 11323 h 11343"/>
                <a:gd name="connsiteX4" fmla="*/ 10057 w 10057"/>
                <a:gd name="connsiteY4" fmla="*/ 11343 h 11343"/>
                <a:gd name="connsiteX5" fmla="*/ 10023 w 10057"/>
                <a:gd name="connsiteY5" fmla="*/ 1866 h 11343"/>
                <a:gd name="connsiteX6" fmla="*/ 7523 w 10057"/>
                <a:gd name="connsiteY6" fmla="*/ 935 h 11343"/>
                <a:gd name="connsiteX7" fmla="*/ 5023 w 10057"/>
                <a:gd name="connsiteY7" fmla="*/ 0 h 11343"/>
                <a:gd name="connsiteX0" fmla="*/ 5023 w 10057"/>
                <a:gd name="connsiteY0" fmla="*/ 0 h 11380"/>
                <a:gd name="connsiteX1" fmla="*/ 2523 w 10057"/>
                <a:gd name="connsiteY1" fmla="*/ 935 h 11380"/>
                <a:gd name="connsiteX2" fmla="*/ 23 w 10057"/>
                <a:gd name="connsiteY2" fmla="*/ 1866 h 11380"/>
                <a:gd name="connsiteX3" fmla="*/ 1 w 10057"/>
                <a:gd name="connsiteY3" fmla="*/ 11380 h 11380"/>
                <a:gd name="connsiteX4" fmla="*/ 10057 w 10057"/>
                <a:gd name="connsiteY4" fmla="*/ 11343 h 11380"/>
                <a:gd name="connsiteX5" fmla="*/ 10023 w 10057"/>
                <a:gd name="connsiteY5" fmla="*/ 1866 h 11380"/>
                <a:gd name="connsiteX6" fmla="*/ 7523 w 10057"/>
                <a:gd name="connsiteY6" fmla="*/ 935 h 11380"/>
                <a:gd name="connsiteX7" fmla="*/ 5023 w 10057"/>
                <a:gd name="connsiteY7" fmla="*/ 0 h 11380"/>
                <a:gd name="connsiteX0" fmla="*/ 5023 w 10079"/>
                <a:gd name="connsiteY0" fmla="*/ 0 h 11381"/>
                <a:gd name="connsiteX1" fmla="*/ 2523 w 10079"/>
                <a:gd name="connsiteY1" fmla="*/ 935 h 11381"/>
                <a:gd name="connsiteX2" fmla="*/ 23 w 10079"/>
                <a:gd name="connsiteY2" fmla="*/ 1866 h 11381"/>
                <a:gd name="connsiteX3" fmla="*/ 1 w 10079"/>
                <a:gd name="connsiteY3" fmla="*/ 11380 h 11381"/>
                <a:gd name="connsiteX4" fmla="*/ 10079 w 10079"/>
                <a:gd name="connsiteY4" fmla="*/ 11381 h 11381"/>
                <a:gd name="connsiteX5" fmla="*/ 10023 w 10079"/>
                <a:gd name="connsiteY5" fmla="*/ 1866 h 11381"/>
                <a:gd name="connsiteX6" fmla="*/ 7523 w 10079"/>
                <a:gd name="connsiteY6" fmla="*/ 935 h 11381"/>
                <a:gd name="connsiteX7" fmla="*/ 5023 w 10079"/>
                <a:gd name="connsiteY7" fmla="*/ 0 h 11381"/>
                <a:gd name="connsiteX0" fmla="*/ 5000 w 10056"/>
                <a:gd name="connsiteY0" fmla="*/ 0 h 11381"/>
                <a:gd name="connsiteX1" fmla="*/ 2500 w 10056"/>
                <a:gd name="connsiteY1" fmla="*/ 935 h 11381"/>
                <a:gd name="connsiteX2" fmla="*/ 0 w 10056"/>
                <a:gd name="connsiteY2" fmla="*/ 1866 h 11381"/>
                <a:gd name="connsiteX3" fmla="*/ 22 w 10056"/>
                <a:gd name="connsiteY3" fmla="*/ 11125 h 11381"/>
                <a:gd name="connsiteX4" fmla="*/ 10056 w 10056"/>
                <a:gd name="connsiteY4" fmla="*/ 11381 h 11381"/>
                <a:gd name="connsiteX5" fmla="*/ 10000 w 10056"/>
                <a:gd name="connsiteY5" fmla="*/ 1866 h 11381"/>
                <a:gd name="connsiteX6" fmla="*/ 7500 w 10056"/>
                <a:gd name="connsiteY6" fmla="*/ 935 h 11381"/>
                <a:gd name="connsiteX7" fmla="*/ 5000 w 10056"/>
                <a:gd name="connsiteY7" fmla="*/ 0 h 11381"/>
                <a:gd name="connsiteX0" fmla="*/ 5023 w 10079"/>
                <a:gd name="connsiteY0" fmla="*/ 0 h 11408"/>
                <a:gd name="connsiteX1" fmla="*/ 2523 w 10079"/>
                <a:gd name="connsiteY1" fmla="*/ 935 h 11408"/>
                <a:gd name="connsiteX2" fmla="*/ 23 w 10079"/>
                <a:gd name="connsiteY2" fmla="*/ 1866 h 11408"/>
                <a:gd name="connsiteX3" fmla="*/ 1 w 10079"/>
                <a:gd name="connsiteY3" fmla="*/ 11408 h 11408"/>
                <a:gd name="connsiteX4" fmla="*/ 10079 w 10079"/>
                <a:gd name="connsiteY4" fmla="*/ 11381 h 11408"/>
                <a:gd name="connsiteX5" fmla="*/ 10023 w 10079"/>
                <a:gd name="connsiteY5" fmla="*/ 1866 h 11408"/>
                <a:gd name="connsiteX6" fmla="*/ 7523 w 10079"/>
                <a:gd name="connsiteY6" fmla="*/ 935 h 11408"/>
                <a:gd name="connsiteX7" fmla="*/ 5023 w 10079"/>
                <a:gd name="connsiteY7" fmla="*/ 0 h 11408"/>
                <a:gd name="connsiteX0" fmla="*/ 5045 w 10101"/>
                <a:gd name="connsiteY0" fmla="*/ 0 h 11381"/>
                <a:gd name="connsiteX1" fmla="*/ 2545 w 10101"/>
                <a:gd name="connsiteY1" fmla="*/ 935 h 11381"/>
                <a:gd name="connsiteX2" fmla="*/ 45 w 10101"/>
                <a:gd name="connsiteY2" fmla="*/ 1866 h 11381"/>
                <a:gd name="connsiteX3" fmla="*/ 1 w 10101"/>
                <a:gd name="connsiteY3" fmla="*/ 11314 h 11381"/>
                <a:gd name="connsiteX4" fmla="*/ 10101 w 10101"/>
                <a:gd name="connsiteY4" fmla="*/ 11381 h 11381"/>
                <a:gd name="connsiteX5" fmla="*/ 10045 w 10101"/>
                <a:gd name="connsiteY5" fmla="*/ 1866 h 11381"/>
                <a:gd name="connsiteX6" fmla="*/ 7545 w 10101"/>
                <a:gd name="connsiteY6" fmla="*/ 935 h 11381"/>
                <a:gd name="connsiteX7" fmla="*/ 5045 w 10101"/>
                <a:gd name="connsiteY7" fmla="*/ 0 h 11381"/>
                <a:gd name="connsiteX0" fmla="*/ 5024 w 10080"/>
                <a:gd name="connsiteY0" fmla="*/ 0 h 11389"/>
                <a:gd name="connsiteX1" fmla="*/ 2524 w 10080"/>
                <a:gd name="connsiteY1" fmla="*/ 935 h 11389"/>
                <a:gd name="connsiteX2" fmla="*/ 24 w 10080"/>
                <a:gd name="connsiteY2" fmla="*/ 1866 h 11389"/>
                <a:gd name="connsiteX3" fmla="*/ 2 w 10080"/>
                <a:gd name="connsiteY3" fmla="*/ 11389 h 11389"/>
                <a:gd name="connsiteX4" fmla="*/ 10080 w 10080"/>
                <a:gd name="connsiteY4" fmla="*/ 11381 h 11389"/>
                <a:gd name="connsiteX5" fmla="*/ 10024 w 10080"/>
                <a:gd name="connsiteY5" fmla="*/ 1866 h 11389"/>
                <a:gd name="connsiteX6" fmla="*/ 7524 w 10080"/>
                <a:gd name="connsiteY6" fmla="*/ 935 h 11389"/>
                <a:gd name="connsiteX7" fmla="*/ 5024 w 10080"/>
                <a:gd name="connsiteY7" fmla="*/ 0 h 11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080" h="11389">
                  <a:moveTo>
                    <a:pt x="5024" y="0"/>
                  </a:moveTo>
                  <a:lnTo>
                    <a:pt x="2524" y="935"/>
                  </a:lnTo>
                  <a:lnTo>
                    <a:pt x="24" y="1866"/>
                  </a:lnTo>
                  <a:cubicBezTo>
                    <a:pt x="35" y="5023"/>
                    <a:pt x="-9" y="8232"/>
                    <a:pt x="2" y="11389"/>
                  </a:cubicBezTo>
                  <a:lnTo>
                    <a:pt x="10080" y="11381"/>
                  </a:lnTo>
                  <a:cubicBezTo>
                    <a:pt x="10065" y="8490"/>
                    <a:pt x="10039" y="4757"/>
                    <a:pt x="10024" y="1866"/>
                  </a:cubicBezTo>
                  <a:lnTo>
                    <a:pt x="7524" y="935"/>
                  </a:lnTo>
                  <a:lnTo>
                    <a:pt x="5024" y="0"/>
                  </a:lnTo>
                  <a:close/>
                </a:path>
              </a:pathLst>
            </a:custGeom>
            <a:solidFill>
              <a:srgbClr val="45BF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vert270"/>
            <a:lstStyle/>
            <a:p>
              <a:endParaRPr lang="en-US" dirty="0"/>
            </a:p>
          </p:txBody>
        </p:sp>
        <p:sp>
          <p:nvSpPr>
            <p:cNvPr id="6" name="Freeform 21">
              <a:extLst>
                <a:ext uri="{FF2B5EF4-FFF2-40B4-BE49-F238E27FC236}">
                  <a16:creationId xmlns:a16="http://schemas.microsoft.com/office/drawing/2014/main" id="{5490F1E9-1FB5-3840-2909-7E26CDE8A900}"/>
                </a:ext>
              </a:extLst>
            </p:cNvPr>
            <p:cNvSpPr>
              <a:spLocks/>
            </p:cNvSpPr>
            <p:nvPr userDrawn="1"/>
          </p:nvSpPr>
          <p:spPr bwMode="auto">
            <a:xfrm rot="5400000">
              <a:off x="-495752" y="8812311"/>
              <a:ext cx="1439997" cy="450975"/>
            </a:xfrm>
            <a:custGeom>
              <a:avLst/>
              <a:gdLst>
                <a:gd name="T0" fmla="*/ 0 w 1240"/>
                <a:gd name="T1" fmla="*/ 0 h 323"/>
                <a:gd name="T2" fmla="*/ 262 w 1240"/>
                <a:gd name="T3" fmla="*/ 323 h 323"/>
                <a:gd name="T4" fmla="*/ 1087 w 1240"/>
                <a:gd name="T5" fmla="*/ 323 h 323"/>
                <a:gd name="T6" fmla="*/ 1240 w 1240"/>
                <a:gd name="T7" fmla="*/ 0 h 323"/>
                <a:gd name="T8" fmla="*/ 0 w 1240"/>
                <a:gd name="T9" fmla="*/ 0 h 3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40" h="323">
                  <a:moveTo>
                    <a:pt x="0" y="0"/>
                  </a:moveTo>
                  <a:lnTo>
                    <a:pt x="262" y="323"/>
                  </a:lnTo>
                  <a:lnTo>
                    <a:pt x="1087" y="323"/>
                  </a:lnTo>
                  <a:lnTo>
                    <a:pt x="124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BF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24">
              <a:extLst>
                <a:ext uri="{FF2B5EF4-FFF2-40B4-BE49-F238E27FC236}">
                  <a16:creationId xmlns:a16="http://schemas.microsoft.com/office/drawing/2014/main" id="{E413A183-A1A3-F7FA-904F-B927106030F6}"/>
                </a:ext>
              </a:extLst>
            </p:cNvPr>
            <p:cNvSpPr>
              <a:spLocks/>
            </p:cNvSpPr>
            <p:nvPr userDrawn="1"/>
          </p:nvSpPr>
          <p:spPr bwMode="auto">
            <a:xfrm rot="5400000">
              <a:off x="1750132" y="7006266"/>
              <a:ext cx="1444606" cy="4058461"/>
            </a:xfrm>
            <a:custGeom>
              <a:avLst/>
              <a:gdLst>
                <a:gd name="T0" fmla="*/ 620 w 1240"/>
                <a:gd name="T1" fmla="*/ 0 h 2735"/>
                <a:gd name="T2" fmla="*/ 310 w 1240"/>
                <a:gd name="T3" fmla="*/ 222 h 2735"/>
                <a:gd name="T4" fmla="*/ 0 w 1240"/>
                <a:gd name="T5" fmla="*/ 447 h 2735"/>
                <a:gd name="T6" fmla="*/ 0 w 1240"/>
                <a:gd name="T7" fmla="*/ 447 h 2735"/>
                <a:gd name="T8" fmla="*/ 0 w 1240"/>
                <a:gd name="T9" fmla="*/ 2735 h 2735"/>
                <a:gd name="T10" fmla="*/ 1240 w 1240"/>
                <a:gd name="T11" fmla="*/ 2735 h 2735"/>
                <a:gd name="T12" fmla="*/ 1240 w 1240"/>
                <a:gd name="T13" fmla="*/ 447 h 2735"/>
                <a:gd name="T14" fmla="*/ 1240 w 1240"/>
                <a:gd name="T15" fmla="*/ 447 h 2735"/>
                <a:gd name="T16" fmla="*/ 1240 w 1240"/>
                <a:gd name="T17" fmla="*/ 447 h 2735"/>
                <a:gd name="T18" fmla="*/ 1240 w 1240"/>
                <a:gd name="T19" fmla="*/ 447 h 2735"/>
                <a:gd name="T20" fmla="*/ 1240 w 1240"/>
                <a:gd name="T21" fmla="*/ 447 h 2735"/>
                <a:gd name="T22" fmla="*/ 930 w 1240"/>
                <a:gd name="T23" fmla="*/ 222 h 2735"/>
                <a:gd name="T24" fmla="*/ 620 w 1240"/>
                <a:gd name="T25" fmla="*/ 0 h 273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connsiteX0" fmla="*/ 5032 w 10032"/>
                <a:gd name="connsiteY0" fmla="*/ 0 h 10563"/>
                <a:gd name="connsiteX1" fmla="*/ 2532 w 10032"/>
                <a:gd name="connsiteY1" fmla="*/ 812 h 10563"/>
                <a:gd name="connsiteX2" fmla="*/ 32 w 10032"/>
                <a:gd name="connsiteY2" fmla="*/ 1634 h 10563"/>
                <a:gd name="connsiteX3" fmla="*/ 0 w 10032"/>
                <a:gd name="connsiteY3" fmla="*/ 10563 h 10563"/>
                <a:gd name="connsiteX4" fmla="*/ 10032 w 10032"/>
                <a:gd name="connsiteY4" fmla="*/ 10000 h 10563"/>
                <a:gd name="connsiteX5" fmla="*/ 10032 w 10032"/>
                <a:gd name="connsiteY5" fmla="*/ 1634 h 10563"/>
                <a:gd name="connsiteX6" fmla="*/ 7532 w 10032"/>
                <a:gd name="connsiteY6" fmla="*/ 812 h 10563"/>
                <a:gd name="connsiteX7" fmla="*/ 5032 w 10032"/>
                <a:gd name="connsiteY7" fmla="*/ 0 h 10563"/>
                <a:gd name="connsiteX0" fmla="*/ 5032 w 10032"/>
                <a:gd name="connsiteY0" fmla="*/ 0 h 10563"/>
                <a:gd name="connsiteX1" fmla="*/ 2532 w 10032"/>
                <a:gd name="connsiteY1" fmla="*/ 812 h 10563"/>
                <a:gd name="connsiteX2" fmla="*/ 32 w 10032"/>
                <a:gd name="connsiteY2" fmla="*/ 1634 h 10563"/>
                <a:gd name="connsiteX3" fmla="*/ 0 w 10032"/>
                <a:gd name="connsiteY3" fmla="*/ 10563 h 10563"/>
                <a:gd name="connsiteX4" fmla="*/ 10000 w 10032"/>
                <a:gd name="connsiteY4" fmla="*/ 10563 h 10563"/>
                <a:gd name="connsiteX5" fmla="*/ 10032 w 10032"/>
                <a:gd name="connsiteY5" fmla="*/ 1634 h 10563"/>
                <a:gd name="connsiteX6" fmla="*/ 7532 w 10032"/>
                <a:gd name="connsiteY6" fmla="*/ 812 h 10563"/>
                <a:gd name="connsiteX7" fmla="*/ 5032 w 10032"/>
                <a:gd name="connsiteY7" fmla="*/ 0 h 10563"/>
                <a:gd name="connsiteX0" fmla="*/ 5032 w 10032"/>
                <a:gd name="connsiteY0" fmla="*/ 0 h 10604"/>
                <a:gd name="connsiteX1" fmla="*/ 2532 w 10032"/>
                <a:gd name="connsiteY1" fmla="*/ 812 h 10604"/>
                <a:gd name="connsiteX2" fmla="*/ 32 w 10032"/>
                <a:gd name="connsiteY2" fmla="*/ 1634 h 10604"/>
                <a:gd name="connsiteX3" fmla="*/ 0 w 10032"/>
                <a:gd name="connsiteY3" fmla="*/ 10604 h 10604"/>
                <a:gd name="connsiteX4" fmla="*/ 10000 w 10032"/>
                <a:gd name="connsiteY4" fmla="*/ 10563 h 10604"/>
                <a:gd name="connsiteX5" fmla="*/ 10032 w 10032"/>
                <a:gd name="connsiteY5" fmla="*/ 1634 h 10604"/>
                <a:gd name="connsiteX6" fmla="*/ 7532 w 10032"/>
                <a:gd name="connsiteY6" fmla="*/ 812 h 10604"/>
                <a:gd name="connsiteX7" fmla="*/ 5032 w 10032"/>
                <a:gd name="connsiteY7" fmla="*/ 0 h 10604"/>
                <a:gd name="connsiteX0" fmla="*/ 5032 w 10032"/>
                <a:gd name="connsiteY0" fmla="*/ 0 h 10604"/>
                <a:gd name="connsiteX1" fmla="*/ 2532 w 10032"/>
                <a:gd name="connsiteY1" fmla="*/ 812 h 10604"/>
                <a:gd name="connsiteX2" fmla="*/ 32 w 10032"/>
                <a:gd name="connsiteY2" fmla="*/ 1634 h 10604"/>
                <a:gd name="connsiteX3" fmla="*/ 0 w 10032"/>
                <a:gd name="connsiteY3" fmla="*/ 10604 h 10604"/>
                <a:gd name="connsiteX4" fmla="*/ 10022 w 10032"/>
                <a:gd name="connsiteY4" fmla="*/ 10604 h 10604"/>
                <a:gd name="connsiteX5" fmla="*/ 10032 w 10032"/>
                <a:gd name="connsiteY5" fmla="*/ 1634 h 10604"/>
                <a:gd name="connsiteX6" fmla="*/ 7532 w 10032"/>
                <a:gd name="connsiteY6" fmla="*/ 812 h 10604"/>
                <a:gd name="connsiteX7" fmla="*/ 5032 w 10032"/>
                <a:gd name="connsiteY7" fmla="*/ 0 h 10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032" h="10604">
                  <a:moveTo>
                    <a:pt x="5032" y="0"/>
                  </a:moveTo>
                  <a:lnTo>
                    <a:pt x="2532" y="812"/>
                  </a:lnTo>
                  <a:lnTo>
                    <a:pt x="32" y="1634"/>
                  </a:lnTo>
                  <a:cubicBezTo>
                    <a:pt x="21" y="4610"/>
                    <a:pt x="11" y="7628"/>
                    <a:pt x="0" y="10604"/>
                  </a:cubicBezTo>
                  <a:lnTo>
                    <a:pt x="10022" y="10604"/>
                  </a:lnTo>
                  <a:cubicBezTo>
                    <a:pt x="10033" y="7628"/>
                    <a:pt x="10021" y="4610"/>
                    <a:pt x="10032" y="1634"/>
                  </a:cubicBezTo>
                  <a:lnTo>
                    <a:pt x="7532" y="812"/>
                  </a:lnTo>
                  <a:lnTo>
                    <a:pt x="5032" y="0"/>
                  </a:lnTo>
                  <a:close/>
                </a:path>
              </a:pathLst>
            </a:custGeom>
            <a:solidFill>
              <a:srgbClr val="0E67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0C654CC0-F9D7-7EC1-73AA-FB9AD4A4E196}"/>
              </a:ext>
            </a:extLst>
          </p:cNvPr>
          <p:cNvGrpSpPr/>
          <p:nvPr userDrawn="1"/>
        </p:nvGrpSpPr>
        <p:grpSpPr>
          <a:xfrm rot="10800000">
            <a:off x="7391250" y="12934281"/>
            <a:ext cx="7392491" cy="4733805"/>
            <a:chOff x="5762088" y="2175350"/>
            <a:chExt cx="4502906" cy="2883450"/>
          </a:xfrm>
        </p:grpSpPr>
        <p:sp>
          <p:nvSpPr>
            <p:cNvPr id="9" name="Freeform 20">
              <a:extLst>
                <a:ext uri="{FF2B5EF4-FFF2-40B4-BE49-F238E27FC236}">
                  <a16:creationId xmlns:a16="http://schemas.microsoft.com/office/drawing/2014/main" id="{09731002-B633-599C-3682-F5C085908728}"/>
                </a:ext>
              </a:extLst>
            </p:cNvPr>
            <p:cNvSpPr>
              <a:spLocks/>
            </p:cNvSpPr>
            <p:nvPr userDrawn="1"/>
          </p:nvSpPr>
          <p:spPr bwMode="auto">
            <a:xfrm rot="5400000">
              <a:off x="5115447" y="2832408"/>
              <a:ext cx="1744257" cy="450975"/>
            </a:xfrm>
            <a:custGeom>
              <a:avLst/>
              <a:gdLst>
                <a:gd name="T0" fmla="*/ 0 w 1502"/>
                <a:gd name="T1" fmla="*/ 0 h 323"/>
                <a:gd name="T2" fmla="*/ 676 w 1502"/>
                <a:gd name="T3" fmla="*/ 323 h 323"/>
                <a:gd name="T4" fmla="*/ 1502 w 1502"/>
                <a:gd name="T5" fmla="*/ 323 h 323"/>
                <a:gd name="T6" fmla="*/ 1240 w 1502"/>
                <a:gd name="T7" fmla="*/ 0 h 323"/>
                <a:gd name="T8" fmla="*/ 0 w 1502"/>
                <a:gd name="T9" fmla="*/ 0 h 3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02" h="323">
                  <a:moveTo>
                    <a:pt x="0" y="0"/>
                  </a:moveTo>
                  <a:lnTo>
                    <a:pt x="676" y="323"/>
                  </a:lnTo>
                  <a:lnTo>
                    <a:pt x="1502" y="323"/>
                  </a:lnTo>
                  <a:lnTo>
                    <a:pt x="124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23">
              <a:extLst>
                <a:ext uri="{FF2B5EF4-FFF2-40B4-BE49-F238E27FC236}">
                  <a16:creationId xmlns:a16="http://schemas.microsoft.com/office/drawing/2014/main" id="{1E428CFA-D196-1236-73DB-A0EE6A1958B5}"/>
                </a:ext>
              </a:extLst>
            </p:cNvPr>
            <p:cNvSpPr>
              <a:spLocks/>
            </p:cNvSpPr>
            <p:nvPr userDrawn="1"/>
          </p:nvSpPr>
          <p:spPr bwMode="auto">
            <a:xfrm rot="5400000">
              <a:off x="7401552" y="983829"/>
              <a:ext cx="1451519" cy="3834562"/>
            </a:xfrm>
            <a:custGeom>
              <a:avLst/>
              <a:gdLst>
                <a:gd name="T0" fmla="*/ 620 w 1240"/>
                <a:gd name="T1" fmla="*/ 0 h 2406"/>
                <a:gd name="T2" fmla="*/ 310 w 1240"/>
                <a:gd name="T3" fmla="*/ 225 h 2406"/>
                <a:gd name="T4" fmla="*/ 0 w 1240"/>
                <a:gd name="T5" fmla="*/ 449 h 2406"/>
                <a:gd name="T6" fmla="*/ 0 w 1240"/>
                <a:gd name="T7" fmla="*/ 449 h 2406"/>
                <a:gd name="T8" fmla="*/ 0 w 1240"/>
                <a:gd name="T9" fmla="*/ 449 h 2406"/>
                <a:gd name="T10" fmla="*/ 0 w 1240"/>
                <a:gd name="T11" fmla="*/ 449 h 2406"/>
                <a:gd name="T12" fmla="*/ 0 w 1240"/>
                <a:gd name="T13" fmla="*/ 449 h 2406"/>
                <a:gd name="T14" fmla="*/ 0 w 1240"/>
                <a:gd name="T15" fmla="*/ 2406 h 2406"/>
                <a:gd name="T16" fmla="*/ 1240 w 1240"/>
                <a:gd name="T17" fmla="*/ 2406 h 2406"/>
                <a:gd name="T18" fmla="*/ 1240 w 1240"/>
                <a:gd name="T19" fmla="*/ 449 h 2406"/>
                <a:gd name="T20" fmla="*/ 1240 w 1240"/>
                <a:gd name="T21" fmla="*/ 449 h 2406"/>
                <a:gd name="T22" fmla="*/ 930 w 1240"/>
                <a:gd name="T23" fmla="*/ 225 h 2406"/>
                <a:gd name="T24" fmla="*/ 620 w 1240"/>
                <a:gd name="T25" fmla="*/ 0 h 240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connsiteX0" fmla="*/ 5000 w 10044"/>
                <a:gd name="connsiteY0" fmla="*/ 0 h 10539"/>
                <a:gd name="connsiteX1" fmla="*/ 2500 w 10044"/>
                <a:gd name="connsiteY1" fmla="*/ 935 h 10539"/>
                <a:gd name="connsiteX2" fmla="*/ 0 w 10044"/>
                <a:gd name="connsiteY2" fmla="*/ 1866 h 10539"/>
                <a:gd name="connsiteX3" fmla="*/ 0 w 10044"/>
                <a:gd name="connsiteY3" fmla="*/ 10000 h 10539"/>
                <a:gd name="connsiteX4" fmla="*/ 10044 w 10044"/>
                <a:gd name="connsiteY4" fmla="*/ 10539 h 10539"/>
                <a:gd name="connsiteX5" fmla="*/ 10000 w 10044"/>
                <a:gd name="connsiteY5" fmla="*/ 1866 h 10539"/>
                <a:gd name="connsiteX6" fmla="*/ 7500 w 10044"/>
                <a:gd name="connsiteY6" fmla="*/ 935 h 10539"/>
                <a:gd name="connsiteX7" fmla="*/ 5000 w 10044"/>
                <a:gd name="connsiteY7" fmla="*/ 0 h 10539"/>
                <a:gd name="connsiteX0" fmla="*/ 5000 w 10044"/>
                <a:gd name="connsiteY0" fmla="*/ 0 h 10548"/>
                <a:gd name="connsiteX1" fmla="*/ 2500 w 10044"/>
                <a:gd name="connsiteY1" fmla="*/ 935 h 10548"/>
                <a:gd name="connsiteX2" fmla="*/ 0 w 10044"/>
                <a:gd name="connsiteY2" fmla="*/ 1866 h 10548"/>
                <a:gd name="connsiteX3" fmla="*/ 0 w 10044"/>
                <a:gd name="connsiteY3" fmla="*/ 10548 h 10548"/>
                <a:gd name="connsiteX4" fmla="*/ 10044 w 10044"/>
                <a:gd name="connsiteY4" fmla="*/ 10539 h 10548"/>
                <a:gd name="connsiteX5" fmla="*/ 10000 w 10044"/>
                <a:gd name="connsiteY5" fmla="*/ 1866 h 10548"/>
                <a:gd name="connsiteX6" fmla="*/ 7500 w 10044"/>
                <a:gd name="connsiteY6" fmla="*/ 935 h 10548"/>
                <a:gd name="connsiteX7" fmla="*/ 5000 w 10044"/>
                <a:gd name="connsiteY7" fmla="*/ 0 h 10548"/>
                <a:gd name="connsiteX0" fmla="*/ 5000 w 10044"/>
                <a:gd name="connsiteY0" fmla="*/ 0 h 10548"/>
                <a:gd name="connsiteX1" fmla="*/ 2500 w 10044"/>
                <a:gd name="connsiteY1" fmla="*/ 935 h 10548"/>
                <a:gd name="connsiteX2" fmla="*/ 0 w 10044"/>
                <a:gd name="connsiteY2" fmla="*/ 1866 h 10548"/>
                <a:gd name="connsiteX3" fmla="*/ 0 w 10044"/>
                <a:gd name="connsiteY3" fmla="*/ 10548 h 10548"/>
                <a:gd name="connsiteX4" fmla="*/ 10044 w 10044"/>
                <a:gd name="connsiteY4" fmla="*/ 10548 h 10548"/>
                <a:gd name="connsiteX5" fmla="*/ 10000 w 10044"/>
                <a:gd name="connsiteY5" fmla="*/ 1866 h 10548"/>
                <a:gd name="connsiteX6" fmla="*/ 7500 w 10044"/>
                <a:gd name="connsiteY6" fmla="*/ 935 h 10548"/>
                <a:gd name="connsiteX7" fmla="*/ 5000 w 10044"/>
                <a:gd name="connsiteY7" fmla="*/ 0 h 10548"/>
                <a:gd name="connsiteX0" fmla="*/ 5000 w 10044"/>
                <a:gd name="connsiteY0" fmla="*/ 0 h 11337"/>
                <a:gd name="connsiteX1" fmla="*/ 2500 w 10044"/>
                <a:gd name="connsiteY1" fmla="*/ 935 h 11337"/>
                <a:gd name="connsiteX2" fmla="*/ 0 w 10044"/>
                <a:gd name="connsiteY2" fmla="*/ 1866 h 11337"/>
                <a:gd name="connsiteX3" fmla="*/ 32 w 10044"/>
                <a:gd name="connsiteY3" fmla="*/ 11337 h 11337"/>
                <a:gd name="connsiteX4" fmla="*/ 10044 w 10044"/>
                <a:gd name="connsiteY4" fmla="*/ 10548 h 11337"/>
                <a:gd name="connsiteX5" fmla="*/ 10000 w 10044"/>
                <a:gd name="connsiteY5" fmla="*/ 1866 h 11337"/>
                <a:gd name="connsiteX6" fmla="*/ 7500 w 10044"/>
                <a:gd name="connsiteY6" fmla="*/ 935 h 11337"/>
                <a:gd name="connsiteX7" fmla="*/ 5000 w 10044"/>
                <a:gd name="connsiteY7" fmla="*/ 0 h 11337"/>
                <a:gd name="connsiteX0" fmla="*/ 5000 w 10012"/>
                <a:gd name="connsiteY0" fmla="*/ 0 h 11365"/>
                <a:gd name="connsiteX1" fmla="*/ 2500 w 10012"/>
                <a:gd name="connsiteY1" fmla="*/ 935 h 11365"/>
                <a:gd name="connsiteX2" fmla="*/ 0 w 10012"/>
                <a:gd name="connsiteY2" fmla="*/ 1866 h 11365"/>
                <a:gd name="connsiteX3" fmla="*/ 32 w 10012"/>
                <a:gd name="connsiteY3" fmla="*/ 11337 h 11365"/>
                <a:gd name="connsiteX4" fmla="*/ 10012 w 10012"/>
                <a:gd name="connsiteY4" fmla="*/ 11365 h 11365"/>
                <a:gd name="connsiteX5" fmla="*/ 10000 w 10012"/>
                <a:gd name="connsiteY5" fmla="*/ 1866 h 11365"/>
                <a:gd name="connsiteX6" fmla="*/ 7500 w 10012"/>
                <a:gd name="connsiteY6" fmla="*/ 935 h 11365"/>
                <a:gd name="connsiteX7" fmla="*/ 5000 w 10012"/>
                <a:gd name="connsiteY7" fmla="*/ 0 h 11365"/>
                <a:gd name="connsiteX0" fmla="*/ 5000 w 10012"/>
                <a:gd name="connsiteY0" fmla="*/ 0 h 11337"/>
                <a:gd name="connsiteX1" fmla="*/ 2500 w 10012"/>
                <a:gd name="connsiteY1" fmla="*/ 935 h 11337"/>
                <a:gd name="connsiteX2" fmla="*/ 0 w 10012"/>
                <a:gd name="connsiteY2" fmla="*/ 1866 h 11337"/>
                <a:gd name="connsiteX3" fmla="*/ 32 w 10012"/>
                <a:gd name="connsiteY3" fmla="*/ 11337 h 11337"/>
                <a:gd name="connsiteX4" fmla="*/ 10012 w 10012"/>
                <a:gd name="connsiteY4" fmla="*/ 11324 h 11337"/>
                <a:gd name="connsiteX5" fmla="*/ 10000 w 10012"/>
                <a:gd name="connsiteY5" fmla="*/ 1866 h 11337"/>
                <a:gd name="connsiteX6" fmla="*/ 7500 w 10012"/>
                <a:gd name="connsiteY6" fmla="*/ 935 h 11337"/>
                <a:gd name="connsiteX7" fmla="*/ 5000 w 10012"/>
                <a:gd name="connsiteY7" fmla="*/ 0 h 11337"/>
                <a:gd name="connsiteX0" fmla="*/ 5003 w 10015"/>
                <a:gd name="connsiteY0" fmla="*/ 0 h 11324"/>
                <a:gd name="connsiteX1" fmla="*/ 2503 w 10015"/>
                <a:gd name="connsiteY1" fmla="*/ 935 h 11324"/>
                <a:gd name="connsiteX2" fmla="*/ 3 w 10015"/>
                <a:gd name="connsiteY2" fmla="*/ 1866 h 11324"/>
                <a:gd name="connsiteX3" fmla="*/ 3 w 10015"/>
                <a:gd name="connsiteY3" fmla="*/ 11323 h 11324"/>
                <a:gd name="connsiteX4" fmla="*/ 10015 w 10015"/>
                <a:gd name="connsiteY4" fmla="*/ 11324 h 11324"/>
                <a:gd name="connsiteX5" fmla="*/ 10003 w 10015"/>
                <a:gd name="connsiteY5" fmla="*/ 1866 h 11324"/>
                <a:gd name="connsiteX6" fmla="*/ 7503 w 10015"/>
                <a:gd name="connsiteY6" fmla="*/ 935 h 11324"/>
                <a:gd name="connsiteX7" fmla="*/ 5003 w 10015"/>
                <a:gd name="connsiteY7" fmla="*/ 0 h 11324"/>
                <a:gd name="connsiteX0" fmla="*/ 5003 w 10015"/>
                <a:gd name="connsiteY0" fmla="*/ 0 h 11381"/>
                <a:gd name="connsiteX1" fmla="*/ 2503 w 10015"/>
                <a:gd name="connsiteY1" fmla="*/ 935 h 11381"/>
                <a:gd name="connsiteX2" fmla="*/ 3 w 10015"/>
                <a:gd name="connsiteY2" fmla="*/ 1866 h 11381"/>
                <a:gd name="connsiteX3" fmla="*/ 3 w 10015"/>
                <a:gd name="connsiteY3" fmla="*/ 11323 h 11381"/>
                <a:gd name="connsiteX4" fmla="*/ 10015 w 10015"/>
                <a:gd name="connsiteY4" fmla="*/ 11381 h 11381"/>
                <a:gd name="connsiteX5" fmla="*/ 10003 w 10015"/>
                <a:gd name="connsiteY5" fmla="*/ 1866 h 11381"/>
                <a:gd name="connsiteX6" fmla="*/ 7503 w 10015"/>
                <a:gd name="connsiteY6" fmla="*/ 935 h 11381"/>
                <a:gd name="connsiteX7" fmla="*/ 5003 w 10015"/>
                <a:gd name="connsiteY7" fmla="*/ 0 h 11381"/>
                <a:gd name="connsiteX0" fmla="*/ 5003 w 10037"/>
                <a:gd name="connsiteY0" fmla="*/ 0 h 11343"/>
                <a:gd name="connsiteX1" fmla="*/ 2503 w 10037"/>
                <a:gd name="connsiteY1" fmla="*/ 935 h 11343"/>
                <a:gd name="connsiteX2" fmla="*/ 3 w 10037"/>
                <a:gd name="connsiteY2" fmla="*/ 1866 h 11343"/>
                <a:gd name="connsiteX3" fmla="*/ 3 w 10037"/>
                <a:gd name="connsiteY3" fmla="*/ 11323 h 11343"/>
                <a:gd name="connsiteX4" fmla="*/ 10037 w 10037"/>
                <a:gd name="connsiteY4" fmla="*/ 11343 h 11343"/>
                <a:gd name="connsiteX5" fmla="*/ 10003 w 10037"/>
                <a:gd name="connsiteY5" fmla="*/ 1866 h 11343"/>
                <a:gd name="connsiteX6" fmla="*/ 7503 w 10037"/>
                <a:gd name="connsiteY6" fmla="*/ 935 h 11343"/>
                <a:gd name="connsiteX7" fmla="*/ 5003 w 10037"/>
                <a:gd name="connsiteY7" fmla="*/ 0 h 11343"/>
                <a:gd name="connsiteX0" fmla="*/ 5000 w 10034"/>
                <a:gd name="connsiteY0" fmla="*/ 0 h 11370"/>
                <a:gd name="connsiteX1" fmla="*/ 2500 w 10034"/>
                <a:gd name="connsiteY1" fmla="*/ 935 h 11370"/>
                <a:gd name="connsiteX2" fmla="*/ 0 w 10034"/>
                <a:gd name="connsiteY2" fmla="*/ 1866 h 11370"/>
                <a:gd name="connsiteX3" fmla="*/ 22 w 10034"/>
                <a:gd name="connsiteY3" fmla="*/ 11370 h 11370"/>
                <a:gd name="connsiteX4" fmla="*/ 10034 w 10034"/>
                <a:gd name="connsiteY4" fmla="*/ 11343 h 11370"/>
                <a:gd name="connsiteX5" fmla="*/ 10000 w 10034"/>
                <a:gd name="connsiteY5" fmla="*/ 1866 h 11370"/>
                <a:gd name="connsiteX6" fmla="*/ 7500 w 10034"/>
                <a:gd name="connsiteY6" fmla="*/ 935 h 11370"/>
                <a:gd name="connsiteX7" fmla="*/ 5000 w 10034"/>
                <a:gd name="connsiteY7" fmla="*/ 0 h 11370"/>
                <a:gd name="connsiteX0" fmla="*/ 5000 w 10034"/>
                <a:gd name="connsiteY0" fmla="*/ 0 h 11343"/>
                <a:gd name="connsiteX1" fmla="*/ 2500 w 10034"/>
                <a:gd name="connsiteY1" fmla="*/ 935 h 11343"/>
                <a:gd name="connsiteX2" fmla="*/ 0 w 10034"/>
                <a:gd name="connsiteY2" fmla="*/ 1866 h 11343"/>
                <a:gd name="connsiteX3" fmla="*/ 22 w 10034"/>
                <a:gd name="connsiteY3" fmla="*/ 11332 h 11343"/>
                <a:gd name="connsiteX4" fmla="*/ 10034 w 10034"/>
                <a:gd name="connsiteY4" fmla="*/ 11343 h 11343"/>
                <a:gd name="connsiteX5" fmla="*/ 10000 w 10034"/>
                <a:gd name="connsiteY5" fmla="*/ 1866 h 11343"/>
                <a:gd name="connsiteX6" fmla="*/ 7500 w 10034"/>
                <a:gd name="connsiteY6" fmla="*/ 935 h 11343"/>
                <a:gd name="connsiteX7" fmla="*/ 5000 w 10034"/>
                <a:gd name="connsiteY7" fmla="*/ 0 h 11343"/>
                <a:gd name="connsiteX0" fmla="*/ 5000 w 10034"/>
                <a:gd name="connsiteY0" fmla="*/ 0 h 11370"/>
                <a:gd name="connsiteX1" fmla="*/ 2500 w 10034"/>
                <a:gd name="connsiteY1" fmla="*/ 935 h 11370"/>
                <a:gd name="connsiteX2" fmla="*/ 0 w 10034"/>
                <a:gd name="connsiteY2" fmla="*/ 1866 h 11370"/>
                <a:gd name="connsiteX3" fmla="*/ 44 w 10034"/>
                <a:gd name="connsiteY3" fmla="*/ 11370 h 11370"/>
                <a:gd name="connsiteX4" fmla="*/ 10034 w 10034"/>
                <a:gd name="connsiteY4" fmla="*/ 11343 h 11370"/>
                <a:gd name="connsiteX5" fmla="*/ 10000 w 10034"/>
                <a:gd name="connsiteY5" fmla="*/ 1866 h 11370"/>
                <a:gd name="connsiteX6" fmla="*/ 7500 w 10034"/>
                <a:gd name="connsiteY6" fmla="*/ 935 h 11370"/>
                <a:gd name="connsiteX7" fmla="*/ 5000 w 10034"/>
                <a:gd name="connsiteY7" fmla="*/ 0 h 11370"/>
                <a:gd name="connsiteX0" fmla="*/ 5023 w 10057"/>
                <a:gd name="connsiteY0" fmla="*/ 0 h 11343"/>
                <a:gd name="connsiteX1" fmla="*/ 2523 w 10057"/>
                <a:gd name="connsiteY1" fmla="*/ 935 h 11343"/>
                <a:gd name="connsiteX2" fmla="*/ 23 w 10057"/>
                <a:gd name="connsiteY2" fmla="*/ 1866 h 11343"/>
                <a:gd name="connsiteX3" fmla="*/ 1 w 10057"/>
                <a:gd name="connsiteY3" fmla="*/ 11323 h 11343"/>
                <a:gd name="connsiteX4" fmla="*/ 10057 w 10057"/>
                <a:gd name="connsiteY4" fmla="*/ 11343 h 11343"/>
                <a:gd name="connsiteX5" fmla="*/ 10023 w 10057"/>
                <a:gd name="connsiteY5" fmla="*/ 1866 h 11343"/>
                <a:gd name="connsiteX6" fmla="*/ 7523 w 10057"/>
                <a:gd name="connsiteY6" fmla="*/ 935 h 11343"/>
                <a:gd name="connsiteX7" fmla="*/ 5023 w 10057"/>
                <a:gd name="connsiteY7" fmla="*/ 0 h 11343"/>
                <a:gd name="connsiteX0" fmla="*/ 5023 w 10057"/>
                <a:gd name="connsiteY0" fmla="*/ 0 h 11380"/>
                <a:gd name="connsiteX1" fmla="*/ 2523 w 10057"/>
                <a:gd name="connsiteY1" fmla="*/ 935 h 11380"/>
                <a:gd name="connsiteX2" fmla="*/ 23 w 10057"/>
                <a:gd name="connsiteY2" fmla="*/ 1866 h 11380"/>
                <a:gd name="connsiteX3" fmla="*/ 1 w 10057"/>
                <a:gd name="connsiteY3" fmla="*/ 11380 h 11380"/>
                <a:gd name="connsiteX4" fmla="*/ 10057 w 10057"/>
                <a:gd name="connsiteY4" fmla="*/ 11343 h 11380"/>
                <a:gd name="connsiteX5" fmla="*/ 10023 w 10057"/>
                <a:gd name="connsiteY5" fmla="*/ 1866 h 11380"/>
                <a:gd name="connsiteX6" fmla="*/ 7523 w 10057"/>
                <a:gd name="connsiteY6" fmla="*/ 935 h 11380"/>
                <a:gd name="connsiteX7" fmla="*/ 5023 w 10057"/>
                <a:gd name="connsiteY7" fmla="*/ 0 h 11380"/>
                <a:gd name="connsiteX0" fmla="*/ 5023 w 10079"/>
                <a:gd name="connsiteY0" fmla="*/ 0 h 11381"/>
                <a:gd name="connsiteX1" fmla="*/ 2523 w 10079"/>
                <a:gd name="connsiteY1" fmla="*/ 935 h 11381"/>
                <a:gd name="connsiteX2" fmla="*/ 23 w 10079"/>
                <a:gd name="connsiteY2" fmla="*/ 1866 h 11381"/>
                <a:gd name="connsiteX3" fmla="*/ 1 w 10079"/>
                <a:gd name="connsiteY3" fmla="*/ 11380 h 11381"/>
                <a:gd name="connsiteX4" fmla="*/ 10079 w 10079"/>
                <a:gd name="connsiteY4" fmla="*/ 11381 h 11381"/>
                <a:gd name="connsiteX5" fmla="*/ 10023 w 10079"/>
                <a:gd name="connsiteY5" fmla="*/ 1866 h 11381"/>
                <a:gd name="connsiteX6" fmla="*/ 7523 w 10079"/>
                <a:gd name="connsiteY6" fmla="*/ 935 h 11381"/>
                <a:gd name="connsiteX7" fmla="*/ 5023 w 10079"/>
                <a:gd name="connsiteY7" fmla="*/ 0 h 11381"/>
                <a:gd name="connsiteX0" fmla="*/ 5000 w 10056"/>
                <a:gd name="connsiteY0" fmla="*/ 0 h 11381"/>
                <a:gd name="connsiteX1" fmla="*/ 2500 w 10056"/>
                <a:gd name="connsiteY1" fmla="*/ 935 h 11381"/>
                <a:gd name="connsiteX2" fmla="*/ 0 w 10056"/>
                <a:gd name="connsiteY2" fmla="*/ 1866 h 11381"/>
                <a:gd name="connsiteX3" fmla="*/ 22 w 10056"/>
                <a:gd name="connsiteY3" fmla="*/ 11125 h 11381"/>
                <a:gd name="connsiteX4" fmla="*/ 10056 w 10056"/>
                <a:gd name="connsiteY4" fmla="*/ 11381 h 11381"/>
                <a:gd name="connsiteX5" fmla="*/ 10000 w 10056"/>
                <a:gd name="connsiteY5" fmla="*/ 1866 h 11381"/>
                <a:gd name="connsiteX6" fmla="*/ 7500 w 10056"/>
                <a:gd name="connsiteY6" fmla="*/ 935 h 11381"/>
                <a:gd name="connsiteX7" fmla="*/ 5000 w 10056"/>
                <a:gd name="connsiteY7" fmla="*/ 0 h 11381"/>
                <a:gd name="connsiteX0" fmla="*/ 5023 w 10079"/>
                <a:gd name="connsiteY0" fmla="*/ 0 h 11408"/>
                <a:gd name="connsiteX1" fmla="*/ 2523 w 10079"/>
                <a:gd name="connsiteY1" fmla="*/ 935 h 11408"/>
                <a:gd name="connsiteX2" fmla="*/ 23 w 10079"/>
                <a:gd name="connsiteY2" fmla="*/ 1866 h 11408"/>
                <a:gd name="connsiteX3" fmla="*/ 1 w 10079"/>
                <a:gd name="connsiteY3" fmla="*/ 11408 h 11408"/>
                <a:gd name="connsiteX4" fmla="*/ 10079 w 10079"/>
                <a:gd name="connsiteY4" fmla="*/ 11381 h 11408"/>
                <a:gd name="connsiteX5" fmla="*/ 10023 w 10079"/>
                <a:gd name="connsiteY5" fmla="*/ 1866 h 11408"/>
                <a:gd name="connsiteX6" fmla="*/ 7523 w 10079"/>
                <a:gd name="connsiteY6" fmla="*/ 935 h 11408"/>
                <a:gd name="connsiteX7" fmla="*/ 5023 w 10079"/>
                <a:gd name="connsiteY7" fmla="*/ 0 h 11408"/>
                <a:gd name="connsiteX0" fmla="*/ 5045 w 10101"/>
                <a:gd name="connsiteY0" fmla="*/ 0 h 11381"/>
                <a:gd name="connsiteX1" fmla="*/ 2545 w 10101"/>
                <a:gd name="connsiteY1" fmla="*/ 935 h 11381"/>
                <a:gd name="connsiteX2" fmla="*/ 45 w 10101"/>
                <a:gd name="connsiteY2" fmla="*/ 1866 h 11381"/>
                <a:gd name="connsiteX3" fmla="*/ 1 w 10101"/>
                <a:gd name="connsiteY3" fmla="*/ 11314 h 11381"/>
                <a:gd name="connsiteX4" fmla="*/ 10101 w 10101"/>
                <a:gd name="connsiteY4" fmla="*/ 11381 h 11381"/>
                <a:gd name="connsiteX5" fmla="*/ 10045 w 10101"/>
                <a:gd name="connsiteY5" fmla="*/ 1866 h 11381"/>
                <a:gd name="connsiteX6" fmla="*/ 7545 w 10101"/>
                <a:gd name="connsiteY6" fmla="*/ 935 h 11381"/>
                <a:gd name="connsiteX7" fmla="*/ 5045 w 10101"/>
                <a:gd name="connsiteY7" fmla="*/ 0 h 11381"/>
                <a:gd name="connsiteX0" fmla="*/ 5024 w 10080"/>
                <a:gd name="connsiteY0" fmla="*/ 0 h 11389"/>
                <a:gd name="connsiteX1" fmla="*/ 2524 w 10080"/>
                <a:gd name="connsiteY1" fmla="*/ 935 h 11389"/>
                <a:gd name="connsiteX2" fmla="*/ 24 w 10080"/>
                <a:gd name="connsiteY2" fmla="*/ 1866 h 11389"/>
                <a:gd name="connsiteX3" fmla="*/ 2 w 10080"/>
                <a:gd name="connsiteY3" fmla="*/ 11389 h 11389"/>
                <a:gd name="connsiteX4" fmla="*/ 10080 w 10080"/>
                <a:gd name="connsiteY4" fmla="*/ 11381 h 11389"/>
                <a:gd name="connsiteX5" fmla="*/ 10024 w 10080"/>
                <a:gd name="connsiteY5" fmla="*/ 1866 h 11389"/>
                <a:gd name="connsiteX6" fmla="*/ 7524 w 10080"/>
                <a:gd name="connsiteY6" fmla="*/ 935 h 11389"/>
                <a:gd name="connsiteX7" fmla="*/ 5024 w 10080"/>
                <a:gd name="connsiteY7" fmla="*/ 0 h 11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080" h="11389">
                  <a:moveTo>
                    <a:pt x="5024" y="0"/>
                  </a:moveTo>
                  <a:lnTo>
                    <a:pt x="2524" y="935"/>
                  </a:lnTo>
                  <a:lnTo>
                    <a:pt x="24" y="1866"/>
                  </a:lnTo>
                  <a:cubicBezTo>
                    <a:pt x="35" y="5023"/>
                    <a:pt x="-9" y="8232"/>
                    <a:pt x="2" y="11389"/>
                  </a:cubicBezTo>
                  <a:lnTo>
                    <a:pt x="10080" y="11381"/>
                  </a:lnTo>
                  <a:cubicBezTo>
                    <a:pt x="10065" y="8490"/>
                    <a:pt x="10039" y="4757"/>
                    <a:pt x="10024" y="1866"/>
                  </a:cubicBezTo>
                  <a:lnTo>
                    <a:pt x="7524" y="935"/>
                  </a:lnTo>
                  <a:lnTo>
                    <a:pt x="5024" y="0"/>
                  </a:lnTo>
                  <a:close/>
                </a:path>
              </a:pathLst>
            </a:custGeom>
            <a:solidFill>
              <a:srgbClr val="B8B8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vert270"/>
            <a:lstStyle/>
            <a:p>
              <a:endParaRPr lang="en-US" dirty="0"/>
            </a:p>
          </p:txBody>
        </p:sp>
        <p:sp>
          <p:nvSpPr>
            <p:cNvPr id="11" name="Freeform 21">
              <a:extLst>
                <a:ext uri="{FF2B5EF4-FFF2-40B4-BE49-F238E27FC236}">
                  <a16:creationId xmlns:a16="http://schemas.microsoft.com/office/drawing/2014/main" id="{AC94FE9A-2C85-AF9C-C4C7-644F7CDE28B9}"/>
                </a:ext>
              </a:extLst>
            </p:cNvPr>
            <p:cNvSpPr>
              <a:spLocks/>
            </p:cNvSpPr>
            <p:nvPr userDrawn="1"/>
          </p:nvSpPr>
          <p:spPr bwMode="auto">
            <a:xfrm rot="5400000">
              <a:off x="5267577" y="4113311"/>
              <a:ext cx="1439997" cy="450975"/>
            </a:xfrm>
            <a:custGeom>
              <a:avLst/>
              <a:gdLst>
                <a:gd name="T0" fmla="*/ 0 w 1240"/>
                <a:gd name="T1" fmla="*/ 0 h 323"/>
                <a:gd name="T2" fmla="*/ 262 w 1240"/>
                <a:gd name="T3" fmla="*/ 323 h 323"/>
                <a:gd name="T4" fmla="*/ 1087 w 1240"/>
                <a:gd name="T5" fmla="*/ 323 h 323"/>
                <a:gd name="T6" fmla="*/ 1240 w 1240"/>
                <a:gd name="T7" fmla="*/ 0 h 323"/>
                <a:gd name="T8" fmla="*/ 0 w 1240"/>
                <a:gd name="T9" fmla="*/ 0 h 3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40" h="323">
                  <a:moveTo>
                    <a:pt x="0" y="0"/>
                  </a:moveTo>
                  <a:lnTo>
                    <a:pt x="262" y="323"/>
                  </a:lnTo>
                  <a:lnTo>
                    <a:pt x="1087" y="323"/>
                  </a:lnTo>
                  <a:lnTo>
                    <a:pt x="124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0F0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24">
              <a:extLst>
                <a:ext uri="{FF2B5EF4-FFF2-40B4-BE49-F238E27FC236}">
                  <a16:creationId xmlns:a16="http://schemas.microsoft.com/office/drawing/2014/main" id="{B67B78CC-6286-AFF7-2619-422F38A57485}"/>
                </a:ext>
              </a:extLst>
            </p:cNvPr>
            <p:cNvSpPr>
              <a:spLocks/>
            </p:cNvSpPr>
            <p:nvPr userDrawn="1"/>
          </p:nvSpPr>
          <p:spPr bwMode="auto">
            <a:xfrm rot="5400000">
              <a:off x="7513461" y="2307266"/>
              <a:ext cx="1444606" cy="4058461"/>
            </a:xfrm>
            <a:custGeom>
              <a:avLst/>
              <a:gdLst>
                <a:gd name="T0" fmla="*/ 620 w 1240"/>
                <a:gd name="T1" fmla="*/ 0 h 2735"/>
                <a:gd name="T2" fmla="*/ 310 w 1240"/>
                <a:gd name="T3" fmla="*/ 222 h 2735"/>
                <a:gd name="T4" fmla="*/ 0 w 1240"/>
                <a:gd name="T5" fmla="*/ 447 h 2735"/>
                <a:gd name="T6" fmla="*/ 0 w 1240"/>
                <a:gd name="T7" fmla="*/ 447 h 2735"/>
                <a:gd name="T8" fmla="*/ 0 w 1240"/>
                <a:gd name="T9" fmla="*/ 2735 h 2735"/>
                <a:gd name="T10" fmla="*/ 1240 w 1240"/>
                <a:gd name="T11" fmla="*/ 2735 h 2735"/>
                <a:gd name="T12" fmla="*/ 1240 w 1240"/>
                <a:gd name="T13" fmla="*/ 447 h 2735"/>
                <a:gd name="T14" fmla="*/ 1240 w 1240"/>
                <a:gd name="T15" fmla="*/ 447 h 2735"/>
                <a:gd name="T16" fmla="*/ 1240 w 1240"/>
                <a:gd name="T17" fmla="*/ 447 h 2735"/>
                <a:gd name="T18" fmla="*/ 1240 w 1240"/>
                <a:gd name="T19" fmla="*/ 447 h 2735"/>
                <a:gd name="T20" fmla="*/ 1240 w 1240"/>
                <a:gd name="T21" fmla="*/ 447 h 2735"/>
                <a:gd name="T22" fmla="*/ 930 w 1240"/>
                <a:gd name="T23" fmla="*/ 222 h 2735"/>
                <a:gd name="T24" fmla="*/ 620 w 1240"/>
                <a:gd name="T25" fmla="*/ 0 h 273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connsiteX0" fmla="*/ 5032 w 10032"/>
                <a:gd name="connsiteY0" fmla="*/ 0 h 10563"/>
                <a:gd name="connsiteX1" fmla="*/ 2532 w 10032"/>
                <a:gd name="connsiteY1" fmla="*/ 812 h 10563"/>
                <a:gd name="connsiteX2" fmla="*/ 32 w 10032"/>
                <a:gd name="connsiteY2" fmla="*/ 1634 h 10563"/>
                <a:gd name="connsiteX3" fmla="*/ 0 w 10032"/>
                <a:gd name="connsiteY3" fmla="*/ 10563 h 10563"/>
                <a:gd name="connsiteX4" fmla="*/ 10032 w 10032"/>
                <a:gd name="connsiteY4" fmla="*/ 10000 h 10563"/>
                <a:gd name="connsiteX5" fmla="*/ 10032 w 10032"/>
                <a:gd name="connsiteY5" fmla="*/ 1634 h 10563"/>
                <a:gd name="connsiteX6" fmla="*/ 7532 w 10032"/>
                <a:gd name="connsiteY6" fmla="*/ 812 h 10563"/>
                <a:gd name="connsiteX7" fmla="*/ 5032 w 10032"/>
                <a:gd name="connsiteY7" fmla="*/ 0 h 10563"/>
                <a:gd name="connsiteX0" fmla="*/ 5032 w 10032"/>
                <a:gd name="connsiteY0" fmla="*/ 0 h 10563"/>
                <a:gd name="connsiteX1" fmla="*/ 2532 w 10032"/>
                <a:gd name="connsiteY1" fmla="*/ 812 h 10563"/>
                <a:gd name="connsiteX2" fmla="*/ 32 w 10032"/>
                <a:gd name="connsiteY2" fmla="*/ 1634 h 10563"/>
                <a:gd name="connsiteX3" fmla="*/ 0 w 10032"/>
                <a:gd name="connsiteY3" fmla="*/ 10563 h 10563"/>
                <a:gd name="connsiteX4" fmla="*/ 10000 w 10032"/>
                <a:gd name="connsiteY4" fmla="*/ 10563 h 10563"/>
                <a:gd name="connsiteX5" fmla="*/ 10032 w 10032"/>
                <a:gd name="connsiteY5" fmla="*/ 1634 h 10563"/>
                <a:gd name="connsiteX6" fmla="*/ 7532 w 10032"/>
                <a:gd name="connsiteY6" fmla="*/ 812 h 10563"/>
                <a:gd name="connsiteX7" fmla="*/ 5032 w 10032"/>
                <a:gd name="connsiteY7" fmla="*/ 0 h 10563"/>
                <a:gd name="connsiteX0" fmla="*/ 5032 w 10032"/>
                <a:gd name="connsiteY0" fmla="*/ 0 h 10604"/>
                <a:gd name="connsiteX1" fmla="*/ 2532 w 10032"/>
                <a:gd name="connsiteY1" fmla="*/ 812 h 10604"/>
                <a:gd name="connsiteX2" fmla="*/ 32 w 10032"/>
                <a:gd name="connsiteY2" fmla="*/ 1634 h 10604"/>
                <a:gd name="connsiteX3" fmla="*/ 0 w 10032"/>
                <a:gd name="connsiteY3" fmla="*/ 10604 h 10604"/>
                <a:gd name="connsiteX4" fmla="*/ 10000 w 10032"/>
                <a:gd name="connsiteY4" fmla="*/ 10563 h 10604"/>
                <a:gd name="connsiteX5" fmla="*/ 10032 w 10032"/>
                <a:gd name="connsiteY5" fmla="*/ 1634 h 10604"/>
                <a:gd name="connsiteX6" fmla="*/ 7532 w 10032"/>
                <a:gd name="connsiteY6" fmla="*/ 812 h 10604"/>
                <a:gd name="connsiteX7" fmla="*/ 5032 w 10032"/>
                <a:gd name="connsiteY7" fmla="*/ 0 h 10604"/>
                <a:gd name="connsiteX0" fmla="*/ 5032 w 10032"/>
                <a:gd name="connsiteY0" fmla="*/ 0 h 10604"/>
                <a:gd name="connsiteX1" fmla="*/ 2532 w 10032"/>
                <a:gd name="connsiteY1" fmla="*/ 812 h 10604"/>
                <a:gd name="connsiteX2" fmla="*/ 32 w 10032"/>
                <a:gd name="connsiteY2" fmla="*/ 1634 h 10604"/>
                <a:gd name="connsiteX3" fmla="*/ 0 w 10032"/>
                <a:gd name="connsiteY3" fmla="*/ 10604 h 10604"/>
                <a:gd name="connsiteX4" fmla="*/ 10022 w 10032"/>
                <a:gd name="connsiteY4" fmla="*/ 10604 h 10604"/>
                <a:gd name="connsiteX5" fmla="*/ 10032 w 10032"/>
                <a:gd name="connsiteY5" fmla="*/ 1634 h 10604"/>
                <a:gd name="connsiteX6" fmla="*/ 7532 w 10032"/>
                <a:gd name="connsiteY6" fmla="*/ 812 h 10604"/>
                <a:gd name="connsiteX7" fmla="*/ 5032 w 10032"/>
                <a:gd name="connsiteY7" fmla="*/ 0 h 10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032" h="10604">
                  <a:moveTo>
                    <a:pt x="5032" y="0"/>
                  </a:moveTo>
                  <a:lnTo>
                    <a:pt x="2532" y="812"/>
                  </a:lnTo>
                  <a:lnTo>
                    <a:pt x="32" y="1634"/>
                  </a:lnTo>
                  <a:cubicBezTo>
                    <a:pt x="21" y="4610"/>
                    <a:pt x="11" y="7628"/>
                    <a:pt x="0" y="10604"/>
                  </a:cubicBezTo>
                  <a:lnTo>
                    <a:pt x="10022" y="10604"/>
                  </a:lnTo>
                  <a:cubicBezTo>
                    <a:pt x="10033" y="7628"/>
                    <a:pt x="10021" y="4610"/>
                    <a:pt x="10032" y="1634"/>
                  </a:cubicBezTo>
                  <a:lnTo>
                    <a:pt x="7532" y="812"/>
                  </a:lnTo>
                  <a:lnTo>
                    <a:pt x="5032" y="0"/>
                  </a:lnTo>
                  <a:close/>
                </a:path>
              </a:pathLst>
            </a:custGeom>
            <a:solidFill>
              <a:srgbClr val="7CE6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336CDF7A-7B28-2448-58A3-DCD3A241F3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734" y="3104635"/>
            <a:ext cx="6930552" cy="1510382"/>
          </a:xfrm>
        </p:spPr>
        <p:txBody>
          <a:bodyPr>
            <a:normAutofit/>
          </a:bodyPr>
          <a:lstStyle>
            <a:lvl2pPr>
              <a:defRPr sz="3800" b="0" i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</a:lstStyle>
          <a:p>
            <a:pPr lvl="1"/>
            <a:r>
              <a:rPr lang="de-DE" dirty="0"/>
              <a:t>Zweite Ebene</a:t>
            </a:r>
          </a:p>
        </p:txBody>
      </p:sp>
      <p:sp>
        <p:nvSpPr>
          <p:cNvPr id="17" name="Titelplatzhalter 6">
            <a:extLst>
              <a:ext uri="{FF2B5EF4-FFF2-40B4-BE49-F238E27FC236}">
                <a16:creationId xmlns:a16="http://schemas.microsoft.com/office/drawing/2014/main" id="{F09CC1EC-3A95-52BE-5A0B-175DF723B9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750235"/>
            <a:ext cx="8280000" cy="2268000"/>
          </a:xfrm>
          <a:prstGeom prst="rect">
            <a:avLst/>
          </a:prstGeom>
          <a:solidFill>
            <a:schemeClr val="tx1"/>
          </a:solidFill>
        </p:spPr>
        <p:txBody>
          <a:bodyPr vert="horz" lIns="468000" tIns="108000" rIns="91440" bIns="45720" rtlCol="0" anchor="ctr">
            <a:normAutofit/>
          </a:bodyPr>
          <a:lstStyle>
            <a:lvl1pPr>
              <a:defRPr sz="5400" cap="all" baseline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2" name="Shape 117">
            <a:extLst>
              <a:ext uri="{FF2B5EF4-FFF2-40B4-BE49-F238E27FC236}">
                <a16:creationId xmlns:a16="http://schemas.microsoft.com/office/drawing/2014/main" id="{3DCDC9F0-AC7D-AEAD-5386-EB41A563060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3320575" y="20154688"/>
            <a:ext cx="1440000" cy="108000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ctr" defTabSz="914514">
              <a:defRPr sz="2000">
                <a:solidFill>
                  <a:srgbClr val="B8B8B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ource Sans Pro"/>
              </a:defRPr>
            </a:lvl1pPr>
          </a:lstStyle>
          <a:p>
            <a:fld id="{86CB4B4D-7CA3-9044-876B-883B54F8677D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02391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49740" y="3400775"/>
            <a:ext cx="11080961" cy="106203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Write here subtitle</a:t>
            </a:r>
          </a:p>
          <a:p>
            <a:pPr lvl="1"/>
            <a:r>
              <a:rPr lang="de-DE" dirty="0"/>
              <a:t>Dritte Ebene</a:t>
            </a:r>
          </a:p>
          <a:p>
            <a:pPr lvl="2"/>
            <a:r>
              <a:rPr lang="de-DE" dirty="0"/>
              <a:t>Vierte Ebene</a:t>
            </a:r>
          </a:p>
          <a:p>
            <a:pPr lvl="3"/>
            <a:r>
              <a:rPr lang="de-DE" dirty="0"/>
              <a:t>Fünfte Ebene</a:t>
            </a:r>
          </a:p>
          <a:p>
            <a:pPr lvl="3"/>
            <a:r>
              <a:rPr lang="en-US" dirty="0"/>
              <a:t>	Write here text</a:t>
            </a:r>
          </a:p>
          <a:p>
            <a:pPr lvl="4"/>
            <a:r>
              <a:rPr lang="en-US" dirty="0"/>
              <a:t>	Write here text 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5768BEE3-1606-4A9C-3331-B0FF86415DC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8642" y="1523326"/>
            <a:ext cx="4445000" cy="764540"/>
          </a:xfrm>
          <a:prstGeom prst="rect">
            <a:avLst/>
          </a:prstGeom>
        </p:spPr>
      </p:pic>
      <p:sp>
        <p:nvSpPr>
          <p:cNvPr id="8" name="Shape 117">
            <a:extLst>
              <a:ext uri="{FF2B5EF4-FFF2-40B4-BE49-F238E27FC236}">
                <a16:creationId xmlns:a16="http://schemas.microsoft.com/office/drawing/2014/main" id="{3B2C44AB-5DB3-1E23-44D1-B9F63FBE56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320575" y="20160750"/>
            <a:ext cx="1440000" cy="108000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ctr" defTabSz="914514">
              <a:defRPr sz="2000">
                <a:solidFill>
                  <a:srgbClr val="B8B8B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ource Sans Pro"/>
              </a:defRPr>
            </a:lvl1pPr>
          </a:lstStyle>
          <a:p>
            <a:fld id="{86CB4B4D-7CA3-9044-876B-883B54F8677D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01334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2" r:id="rId2"/>
    <p:sldLayoutId id="2147483665" r:id="rId3"/>
    <p:sldLayoutId id="2147483683" r:id="rId4"/>
    <p:sldLayoutId id="2147483667" r:id="rId5"/>
    <p:sldLayoutId id="2147483680" r:id="rId6"/>
    <p:sldLayoutId id="2147483681" r:id="rId7"/>
    <p:sldLayoutId id="2147483684" r:id="rId8"/>
    <p:sldLayoutId id="2147483679" r:id="rId9"/>
    <p:sldLayoutId id="2147483685" r:id="rId10"/>
    <p:sldLayoutId id="2147483669" r:id="rId11"/>
    <p:sldLayoutId id="2147483675" r:id="rId12"/>
  </p:sldLayoutIdLst>
  <p:hf hdr="0" ftr="0" dt="0"/>
  <p:txStyles>
    <p:titleStyle>
      <a:lvl1pPr algn="l" defTabSz="914432" rtl="0" eaLnBrk="1" latinLnBrk="0" hangingPunct="1">
        <a:lnSpc>
          <a:spcPct val="100000"/>
        </a:lnSpc>
        <a:spcBef>
          <a:spcPct val="0"/>
        </a:spcBef>
        <a:buNone/>
        <a:defRPr sz="2800" b="1" i="0" kern="1200" spc="-100" baseline="0">
          <a:solidFill>
            <a:schemeClr val="bg1"/>
          </a:solidFill>
          <a:latin typeface="Open Sans Extrabold" charset="0"/>
          <a:ea typeface="Open Sans Extrabold" charset="0"/>
          <a:cs typeface="Open Sans Extrabold" charset="0"/>
        </a:defRPr>
      </a:lvl1pPr>
    </p:titleStyle>
    <p:bodyStyle>
      <a:lvl1pPr marL="0" indent="0" algn="l" defTabSz="914432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None/>
        <a:defRPr sz="3800" b="0" i="0" kern="12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1pPr>
      <a:lvl2pPr marL="0" indent="0" algn="l" defTabSz="914432" rtl="0" eaLnBrk="1" latinLnBrk="0" hangingPunct="1">
        <a:lnSpc>
          <a:spcPct val="150000"/>
        </a:lnSpc>
        <a:spcBef>
          <a:spcPts val="499"/>
        </a:spcBef>
        <a:buFont typeface="Arial" panose="020B0604020202020204" pitchFamily="34" charset="0"/>
        <a:buNone/>
        <a:defRPr sz="2800" b="1" i="0" kern="1200">
          <a:solidFill>
            <a:srgbClr val="646464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0" indent="0" algn="l" defTabSz="914432" rtl="0" eaLnBrk="1" latinLnBrk="0" hangingPunct="1">
        <a:lnSpc>
          <a:spcPct val="150000"/>
        </a:lnSpc>
        <a:spcBef>
          <a:spcPts val="499"/>
        </a:spcBef>
        <a:buFont typeface="Arial" panose="020B0604020202020204" pitchFamily="34" charset="0"/>
        <a:buNone/>
        <a:tabLst>
          <a:tab pos="265146" algn="l"/>
          <a:tab pos="354057" algn="l"/>
        </a:tabLst>
        <a:defRPr sz="2400" b="0" i="0" kern="1200">
          <a:solidFill>
            <a:srgbClr val="646464"/>
          </a:solidFill>
          <a:latin typeface="+mn-lt"/>
          <a:ea typeface="+mn-ea"/>
          <a:cs typeface="+mn-cs"/>
        </a:defRPr>
      </a:lvl3pPr>
      <a:lvl4pPr marL="0" indent="0" algn="l" defTabSz="914432" rtl="0" eaLnBrk="1" latinLnBrk="0" hangingPunct="1">
        <a:lnSpc>
          <a:spcPct val="150000"/>
        </a:lnSpc>
        <a:spcBef>
          <a:spcPts val="499"/>
        </a:spcBef>
        <a:buFont typeface="Arial" panose="020B0604020202020204" pitchFamily="34" charset="0"/>
        <a:buNone/>
        <a:tabLst>
          <a:tab pos="484248" algn="l"/>
        </a:tabLst>
        <a:defRPr sz="2000" b="0" i="0" kern="1200">
          <a:solidFill>
            <a:srgbClr val="646464"/>
          </a:solidFill>
          <a:latin typeface="+mn-lt"/>
          <a:ea typeface="+mn-ea"/>
          <a:cs typeface="+mn-cs"/>
        </a:defRPr>
      </a:lvl4pPr>
      <a:lvl5pPr marL="0" indent="0" algn="l" defTabSz="914432" rtl="0" eaLnBrk="1" latinLnBrk="0" hangingPunct="1">
        <a:lnSpc>
          <a:spcPct val="150000"/>
        </a:lnSpc>
        <a:spcBef>
          <a:spcPts val="499"/>
        </a:spcBef>
        <a:buFont typeface="Arial" panose="020B0604020202020204" pitchFamily="34" charset="0"/>
        <a:buNone/>
        <a:tabLst>
          <a:tab pos="798611" algn="l"/>
        </a:tabLst>
        <a:defRPr sz="2000" b="0" i="0" kern="1200" baseline="0">
          <a:solidFill>
            <a:srgbClr val="646464"/>
          </a:solidFill>
          <a:latin typeface="+mn-lt"/>
          <a:ea typeface="+mn-ea"/>
          <a:cs typeface="+mn-cs"/>
        </a:defRPr>
      </a:lvl5pPr>
      <a:lvl6pPr marL="2514686" indent="-228609" algn="l" defTabSz="91443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03" indent="-228609" algn="l" defTabSz="91443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18" indent="-228609" algn="l" defTabSz="91443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32" indent="-228609" algn="l" defTabSz="91443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6" algn="l" defTabSz="9144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32" algn="l" defTabSz="9144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48" algn="l" defTabSz="9144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63" algn="l" defTabSz="9144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77" algn="l" defTabSz="9144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94" algn="l" defTabSz="9144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10" algn="l" defTabSz="9144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25" algn="l" defTabSz="9144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pos="4649" userDrawn="1">
          <p15:clr>
            <a:srgbClr val="F26B43"/>
          </p15:clr>
        </p15:guide>
        <p15:guide id="14" orient="horz" pos="1072" userDrawn="1">
          <p15:clr>
            <a:srgbClr val="F26B43"/>
          </p15:clr>
        </p15:guide>
        <p15:guide id="27" orient="horz" pos="12814" userDrawn="1">
          <p15:clr>
            <a:srgbClr val="F26B43"/>
          </p15:clr>
        </p15:guide>
        <p15:guide id="44" userDrawn="1">
          <p15:clr>
            <a:srgbClr val="F26B43"/>
          </p15:clr>
        </p15:guide>
        <p15:guide id="45" pos="9298" userDrawn="1">
          <p15:clr>
            <a:srgbClr val="F26B43"/>
          </p15:clr>
        </p15:guide>
        <p15:guide id="46" orient="horz" userDrawn="1">
          <p15:clr>
            <a:srgbClr val="F26B43"/>
          </p15:clr>
        </p15:guide>
        <p15:guide id="47" orient="horz" pos="13380" userDrawn="1">
          <p15:clr>
            <a:srgbClr val="F26B43"/>
          </p15:clr>
        </p15:guide>
        <p15:guide id="53" pos="4876" userDrawn="1">
          <p15:clr>
            <a:srgbClr val="F26B43"/>
          </p15:clr>
        </p15:guide>
        <p15:guide id="55" pos="567" userDrawn="1">
          <p15:clr>
            <a:srgbClr val="F26B43"/>
          </p15:clr>
        </p15:guide>
        <p15:guide id="57" pos="9026" userDrawn="1">
          <p15:clr>
            <a:srgbClr val="F26B43"/>
          </p15:clr>
        </p15:guide>
        <p15:guide id="58" orient="horz" pos="3388" userDrawn="1">
          <p15:clr>
            <a:srgbClr val="F26B43"/>
          </p15:clr>
        </p15:guide>
        <p15:guide id="59" orient="horz" pos="1561" userDrawn="1">
          <p15:clr>
            <a:srgbClr val="F26B43"/>
          </p15:clr>
        </p15:guide>
        <p15:guide id="61" orient="horz" pos="4231" userDrawn="1">
          <p15:clr>
            <a:srgbClr val="F26B43"/>
          </p15:clr>
        </p15:guide>
        <p15:guide id="62" pos="272" userDrawn="1">
          <p15:clr>
            <a:srgbClr val="F26B43"/>
          </p15:clr>
        </p15:guide>
        <p15:guide id="63" pos="4422" userDrawn="1">
          <p15:clr>
            <a:srgbClr val="F26B43"/>
          </p15:clr>
        </p15:guide>
        <p15:guide id="64" pos="8731" userDrawn="1">
          <p15:clr>
            <a:srgbClr val="F26B43"/>
          </p15:clr>
        </p15:guide>
        <p15:guide id="65" orient="horz" pos="1308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emf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emf"/><Relationship Id="rId9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81B65D96-3507-4BBE-8177-A9F65909957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Der Sekundärmarkt</a:t>
            </a:r>
          </a:p>
        </p:txBody>
      </p:sp>
      <p:sp>
        <p:nvSpPr>
          <p:cNvPr id="10" name="Untertitel 9">
            <a:extLst>
              <a:ext uri="{FF2B5EF4-FFF2-40B4-BE49-F238E27FC236}">
                <a16:creationId xmlns:a16="http://schemas.microsoft.com/office/drawing/2014/main" id="{F472B4EE-E6AD-E246-8A75-EA31B88783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Informationen zur Nutzung</a:t>
            </a:r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F6AAD8B6-8532-4D58-087F-34FB69BFDA82}"/>
              </a:ext>
            </a:extLst>
          </p:cNvPr>
          <p:cNvSpPr txBox="1">
            <a:spLocks/>
          </p:cNvSpPr>
          <p:nvPr/>
        </p:nvSpPr>
        <p:spPr>
          <a:xfrm>
            <a:off x="907927" y="15901138"/>
            <a:ext cx="12952536" cy="4441087"/>
          </a:xfrm>
          <a:prstGeom prst="rect">
            <a:avLst/>
          </a:prstGeom>
        </p:spPr>
        <p:txBody>
          <a:bodyPr vert="horz" lIns="0" tIns="0" rIns="0" bIns="0" numCol="1" rtlCol="0">
            <a:noAutofit/>
          </a:bodyPr>
          <a:lstStyle>
            <a:lvl1pPr marL="0" indent="0" algn="l" defTabSz="914318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1600" b="1" i="0" kern="1200">
                <a:solidFill>
                  <a:srgbClr val="6464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265113" algn="l"/>
                <a:tab pos="354013" algn="l"/>
              </a:tabLst>
              <a:defRPr sz="1200" b="0" i="0" kern="1200">
                <a:solidFill>
                  <a:srgbClr val="999999"/>
                </a:solidFill>
                <a:latin typeface="+mn-lt"/>
                <a:ea typeface="+mn-ea"/>
                <a:cs typeface="+mn-cs"/>
              </a:defRPr>
            </a:lvl3pPr>
            <a:lvl4pPr marL="273050" indent="-27305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/>
              <a:defRPr sz="1200" b="0" i="0" kern="1200">
                <a:solidFill>
                  <a:srgbClr val="999999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798513" algn="l"/>
              </a:tabLst>
              <a:defRPr sz="1200" b="0" i="0" kern="1200" baseline="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500"/>
              </a:spcAft>
            </a:pPr>
            <a:r>
              <a:rPr lang="de-DE" sz="2200" b="1" dirty="0">
                <a:solidFill>
                  <a:schemeClr val="bg1"/>
                </a:solidFill>
                <a:highlight>
                  <a:srgbClr val="00000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INHALT </a:t>
            </a:r>
            <a:r>
              <a:rPr lang="de-DE" sz="2200" dirty="0"/>
              <a:t>	In dieser Anleitung zeigen wir Ihnen Schritt für Schritt den Prozess für die Nutzung des 			Sekundärmarktes.</a:t>
            </a:r>
          </a:p>
          <a:p>
            <a:pPr>
              <a:lnSpc>
                <a:spcPct val="100000"/>
              </a:lnSpc>
              <a:spcAft>
                <a:spcPts val="500"/>
              </a:spcAft>
            </a:pPr>
            <a:r>
              <a:rPr lang="de-DE" sz="2200" b="1" dirty="0">
                <a:solidFill>
                  <a:schemeClr val="bg1"/>
                </a:solidFill>
                <a:highlight>
                  <a:srgbClr val="00000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STATUS </a:t>
            </a:r>
            <a:r>
              <a:rPr lang="de-DE" sz="2200" dirty="0"/>
              <a:t>	Unser Sekundärmarkt befindet sich noch in der BETA-Version und wird fortlaufend 			optimiert.</a:t>
            </a:r>
          </a:p>
          <a:p>
            <a:pPr>
              <a:lnSpc>
                <a:spcPct val="100000"/>
              </a:lnSpc>
              <a:spcAft>
                <a:spcPts val="500"/>
              </a:spcAft>
            </a:pPr>
            <a:r>
              <a:rPr lang="de-DE" sz="2200" b="1" dirty="0">
                <a:solidFill>
                  <a:schemeClr val="bg1"/>
                </a:solidFill>
                <a:highlight>
                  <a:srgbClr val="00000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ZUGRIFF </a:t>
            </a:r>
            <a:r>
              <a:rPr lang="de-DE" sz="2200" dirty="0"/>
              <a:t>	Alle identifizierten </a:t>
            </a:r>
            <a:r>
              <a:rPr lang="de-DE" sz="2200" dirty="0" err="1"/>
              <a:t>Companisten</a:t>
            </a:r>
            <a:r>
              <a:rPr lang="de-DE" sz="2200" dirty="0"/>
              <a:t> mit und ohne Investments haben Zugriff auf den 			Sekundärmarkt.</a:t>
            </a:r>
          </a:p>
          <a:p>
            <a:pPr>
              <a:lnSpc>
                <a:spcPct val="100000"/>
              </a:lnSpc>
              <a:spcAft>
                <a:spcPts val="500"/>
              </a:spcAft>
            </a:pPr>
            <a:r>
              <a:rPr lang="de-DE" sz="2200" b="1" dirty="0">
                <a:solidFill>
                  <a:schemeClr val="bg1"/>
                </a:solidFill>
                <a:highlight>
                  <a:srgbClr val="00000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HANDEL </a:t>
            </a:r>
            <a:r>
              <a:rPr lang="de-DE" sz="2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  <a:r>
              <a:rPr lang="de-DE" sz="2200" dirty="0"/>
              <a:t>Wichtig zu beachten ist, dass der Handel im Sekundärmarkt von Privatperson zu 			Privatperson erfolgt und nicht über </a:t>
            </a:r>
            <a:r>
              <a:rPr lang="de-DE" sz="2200" dirty="0" err="1"/>
              <a:t>Companisto</a:t>
            </a:r>
            <a:r>
              <a:rPr lang="de-DE" sz="2200" dirty="0"/>
              <a:t>.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ECC0FE42-55B8-EE17-18FA-19C2BE6AF3B4}"/>
              </a:ext>
            </a:extLst>
          </p:cNvPr>
          <p:cNvSpPr/>
          <p:nvPr/>
        </p:nvSpPr>
        <p:spPr>
          <a:xfrm>
            <a:off x="431800" y="5026966"/>
            <a:ext cx="12433300" cy="2939109"/>
          </a:xfrm>
          <a:prstGeom prst="rect">
            <a:avLst/>
          </a:prstGeom>
          <a:noFill/>
          <a:ln w="25400">
            <a:solidFill>
              <a:srgbClr val="17A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861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hteck 49">
            <a:extLst>
              <a:ext uri="{FF2B5EF4-FFF2-40B4-BE49-F238E27FC236}">
                <a16:creationId xmlns:a16="http://schemas.microsoft.com/office/drawing/2014/main" id="{2E6A075D-AB25-4189-6D81-A96D3086BBE2}"/>
              </a:ext>
            </a:extLst>
          </p:cNvPr>
          <p:cNvSpPr/>
          <p:nvPr/>
        </p:nvSpPr>
        <p:spPr>
          <a:xfrm>
            <a:off x="0" y="14965749"/>
            <a:ext cx="14760575" cy="429231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51" name="Gruppieren 50">
            <a:extLst>
              <a:ext uri="{FF2B5EF4-FFF2-40B4-BE49-F238E27FC236}">
                <a16:creationId xmlns:a16="http://schemas.microsoft.com/office/drawing/2014/main" id="{2ADD0A18-E1A1-8A24-04DF-1250C496C4A3}"/>
              </a:ext>
            </a:extLst>
          </p:cNvPr>
          <p:cNvGrpSpPr/>
          <p:nvPr/>
        </p:nvGrpSpPr>
        <p:grpSpPr>
          <a:xfrm>
            <a:off x="1660674" y="13534713"/>
            <a:ext cx="603590" cy="1528593"/>
            <a:chOff x="658813" y="2818114"/>
            <a:chExt cx="469932" cy="1190103"/>
          </a:xfrm>
        </p:grpSpPr>
        <p:cxnSp>
          <p:nvCxnSpPr>
            <p:cNvPr id="52" name="Gerade Verbindung 51">
              <a:extLst>
                <a:ext uri="{FF2B5EF4-FFF2-40B4-BE49-F238E27FC236}">
                  <a16:creationId xmlns:a16="http://schemas.microsoft.com/office/drawing/2014/main" id="{84EE8799-4550-D8CE-9535-8C531CE77F92}"/>
                </a:ext>
              </a:extLst>
            </p:cNvPr>
            <p:cNvCxnSpPr>
              <a:cxnSpLocks/>
              <a:stCxn id="53" idx="4"/>
              <a:endCxn id="54" idx="0"/>
            </p:cNvCxnSpPr>
            <p:nvPr/>
          </p:nvCxnSpPr>
          <p:spPr>
            <a:xfrm>
              <a:off x="893779" y="3288046"/>
              <a:ext cx="1" cy="574567"/>
            </a:xfrm>
            <a:prstGeom prst="line">
              <a:avLst/>
            </a:prstGeom>
            <a:ln w="25400">
              <a:solidFill>
                <a:srgbClr val="0E6799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8FDB8A2D-F652-02ED-6A86-2C488D30FBCD}"/>
                </a:ext>
              </a:extLst>
            </p:cNvPr>
            <p:cNvSpPr/>
            <p:nvPr/>
          </p:nvSpPr>
          <p:spPr>
            <a:xfrm>
              <a:off x="658813" y="2818114"/>
              <a:ext cx="469932" cy="469932"/>
            </a:xfrm>
            <a:prstGeom prst="ellipse">
              <a:avLst/>
            </a:prstGeom>
            <a:solidFill>
              <a:srgbClr val="0E6799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2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</a:t>
              </a: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339ABD0D-0FF5-3563-28CF-E3998116D81C}"/>
                </a:ext>
              </a:extLst>
            </p:cNvPr>
            <p:cNvSpPr/>
            <p:nvPr/>
          </p:nvSpPr>
          <p:spPr>
            <a:xfrm>
              <a:off x="820977" y="3862613"/>
              <a:ext cx="145604" cy="145604"/>
            </a:xfrm>
            <a:prstGeom prst="ellipse">
              <a:avLst/>
            </a:prstGeom>
            <a:solidFill>
              <a:srgbClr val="0E6799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grpSp>
        <p:nvGrpSpPr>
          <p:cNvPr id="55" name="Gruppieren 54">
            <a:extLst>
              <a:ext uri="{FF2B5EF4-FFF2-40B4-BE49-F238E27FC236}">
                <a16:creationId xmlns:a16="http://schemas.microsoft.com/office/drawing/2014/main" id="{5B09699C-62AD-F742-52AB-706031D3BDC0}"/>
              </a:ext>
            </a:extLst>
          </p:cNvPr>
          <p:cNvGrpSpPr/>
          <p:nvPr/>
        </p:nvGrpSpPr>
        <p:grpSpPr>
          <a:xfrm>
            <a:off x="3209943" y="14876289"/>
            <a:ext cx="603590" cy="1510938"/>
            <a:chOff x="1975765" y="3862613"/>
            <a:chExt cx="469932" cy="1176358"/>
          </a:xfrm>
        </p:grpSpPr>
        <p:cxnSp>
          <p:nvCxnSpPr>
            <p:cNvPr id="56" name="Gerade Verbindung 55">
              <a:extLst>
                <a:ext uri="{FF2B5EF4-FFF2-40B4-BE49-F238E27FC236}">
                  <a16:creationId xmlns:a16="http://schemas.microsoft.com/office/drawing/2014/main" id="{37EF6B5C-FED6-44E5-E038-6BFD42649EB9}"/>
                </a:ext>
              </a:extLst>
            </p:cNvPr>
            <p:cNvCxnSpPr>
              <a:cxnSpLocks/>
              <a:endCxn id="57" idx="0"/>
            </p:cNvCxnSpPr>
            <p:nvPr/>
          </p:nvCxnSpPr>
          <p:spPr>
            <a:xfrm>
              <a:off x="2210731" y="4008217"/>
              <a:ext cx="0" cy="560822"/>
            </a:xfrm>
            <a:prstGeom prst="line">
              <a:avLst/>
            </a:prstGeom>
            <a:ln w="25400">
              <a:solidFill>
                <a:srgbClr val="0E6799">
                  <a:alpha val="7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895C3EE9-2A69-ECB4-942D-0EED891F5C0F}"/>
                </a:ext>
              </a:extLst>
            </p:cNvPr>
            <p:cNvSpPr/>
            <p:nvPr/>
          </p:nvSpPr>
          <p:spPr>
            <a:xfrm>
              <a:off x="1975765" y="4569039"/>
              <a:ext cx="469932" cy="469932"/>
            </a:xfrm>
            <a:prstGeom prst="ellipse">
              <a:avLst/>
            </a:prstGeom>
            <a:solidFill>
              <a:srgbClr val="0E6799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2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</a:t>
              </a: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AD728D9B-E908-AF18-352A-F2AEEF91C54E}"/>
                </a:ext>
              </a:extLst>
            </p:cNvPr>
            <p:cNvSpPr/>
            <p:nvPr/>
          </p:nvSpPr>
          <p:spPr>
            <a:xfrm>
              <a:off x="2137929" y="3862613"/>
              <a:ext cx="145604" cy="145604"/>
            </a:xfrm>
            <a:prstGeom prst="ellipse">
              <a:avLst/>
            </a:prstGeom>
            <a:solidFill>
              <a:srgbClr val="0E6799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grpSp>
        <p:nvGrpSpPr>
          <p:cNvPr id="59" name="Gruppieren 58">
            <a:extLst>
              <a:ext uri="{FF2B5EF4-FFF2-40B4-BE49-F238E27FC236}">
                <a16:creationId xmlns:a16="http://schemas.microsoft.com/office/drawing/2014/main" id="{D54F1E8E-9D0D-35FE-7255-A8D080DD2218}"/>
              </a:ext>
            </a:extLst>
          </p:cNvPr>
          <p:cNvGrpSpPr/>
          <p:nvPr/>
        </p:nvGrpSpPr>
        <p:grpSpPr>
          <a:xfrm>
            <a:off x="4759212" y="13534713"/>
            <a:ext cx="603590" cy="1528593"/>
            <a:chOff x="3156686" y="2818114"/>
            <a:chExt cx="469932" cy="1190103"/>
          </a:xfrm>
        </p:grpSpPr>
        <p:cxnSp>
          <p:nvCxnSpPr>
            <p:cNvPr id="60" name="Gerade Verbindung 59">
              <a:extLst>
                <a:ext uri="{FF2B5EF4-FFF2-40B4-BE49-F238E27FC236}">
                  <a16:creationId xmlns:a16="http://schemas.microsoft.com/office/drawing/2014/main" id="{134D0239-226D-E1FC-4B2D-71258F58453F}"/>
                </a:ext>
              </a:extLst>
            </p:cNvPr>
            <p:cNvCxnSpPr>
              <a:cxnSpLocks/>
              <a:endCxn id="62" idx="0"/>
            </p:cNvCxnSpPr>
            <p:nvPr/>
          </p:nvCxnSpPr>
          <p:spPr>
            <a:xfrm>
              <a:off x="3391652" y="3288046"/>
              <a:ext cx="1" cy="574567"/>
            </a:xfrm>
            <a:prstGeom prst="line">
              <a:avLst/>
            </a:prstGeom>
            <a:ln w="25400">
              <a:solidFill>
                <a:srgbClr val="0E6799">
                  <a:alpha val="7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FED3022B-8FA5-380E-B8F4-6BFA31BA4E82}"/>
                </a:ext>
              </a:extLst>
            </p:cNvPr>
            <p:cNvSpPr/>
            <p:nvPr/>
          </p:nvSpPr>
          <p:spPr>
            <a:xfrm>
              <a:off x="3156686" y="2818114"/>
              <a:ext cx="469932" cy="469932"/>
            </a:xfrm>
            <a:prstGeom prst="ellipse">
              <a:avLst/>
            </a:prstGeom>
            <a:solidFill>
              <a:srgbClr val="0E6799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2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3</a:t>
              </a: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C2E8C3C3-4F17-1FBF-A2F0-72B2D046C856}"/>
                </a:ext>
              </a:extLst>
            </p:cNvPr>
            <p:cNvSpPr/>
            <p:nvPr/>
          </p:nvSpPr>
          <p:spPr>
            <a:xfrm>
              <a:off x="3318850" y="3862613"/>
              <a:ext cx="145604" cy="145604"/>
            </a:xfrm>
            <a:prstGeom prst="ellipse">
              <a:avLst/>
            </a:prstGeom>
            <a:solidFill>
              <a:srgbClr val="0E6799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grpSp>
        <p:nvGrpSpPr>
          <p:cNvPr id="63" name="Gruppieren 62">
            <a:extLst>
              <a:ext uri="{FF2B5EF4-FFF2-40B4-BE49-F238E27FC236}">
                <a16:creationId xmlns:a16="http://schemas.microsoft.com/office/drawing/2014/main" id="{B2F8414C-2017-DC3D-CB1C-36CF9103D383}"/>
              </a:ext>
            </a:extLst>
          </p:cNvPr>
          <p:cNvGrpSpPr/>
          <p:nvPr/>
        </p:nvGrpSpPr>
        <p:grpSpPr>
          <a:xfrm>
            <a:off x="6308481" y="14876289"/>
            <a:ext cx="603590" cy="1510938"/>
            <a:chOff x="1975765" y="3862613"/>
            <a:chExt cx="469932" cy="1176358"/>
          </a:xfrm>
        </p:grpSpPr>
        <p:cxnSp>
          <p:nvCxnSpPr>
            <p:cNvPr id="64" name="Gerade Verbindung 63">
              <a:extLst>
                <a:ext uri="{FF2B5EF4-FFF2-40B4-BE49-F238E27FC236}">
                  <a16:creationId xmlns:a16="http://schemas.microsoft.com/office/drawing/2014/main" id="{4A34A66A-9563-5753-7D28-296D7B04118B}"/>
                </a:ext>
              </a:extLst>
            </p:cNvPr>
            <p:cNvCxnSpPr>
              <a:cxnSpLocks/>
              <a:stCxn id="66" idx="4"/>
              <a:endCxn id="65" idx="0"/>
            </p:cNvCxnSpPr>
            <p:nvPr/>
          </p:nvCxnSpPr>
          <p:spPr>
            <a:xfrm flipH="1">
              <a:off x="2210731" y="4008217"/>
              <a:ext cx="1" cy="560822"/>
            </a:xfrm>
            <a:prstGeom prst="line">
              <a:avLst/>
            </a:prstGeom>
            <a:ln w="25400">
              <a:solidFill>
                <a:srgbClr val="0E6799">
                  <a:alpha val="8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2ACF050A-3AA8-B3E4-3F9F-20790D9A3061}"/>
                </a:ext>
              </a:extLst>
            </p:cNvPr>
            <p:cNvSpPr/>
            <p:nvPr/>
          </p:nvSpPr>
          <p:spPr>
            <a:xfrm>
              <a:off x="1975765" y="4569039"/>
              <a:ext cx="469932" cy="469932"/>
            </a:xfrm>
            <a:prstGeom prst="ellipse">
              <a:avLst/>
            </a:prstGeom>
            <a:solidFill>
              <a:srgbClr val="0E6799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2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4</a:t>
              </a: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CB72FAF3-8A76-0FF4-71C8-F761C4C5A612}"/>
                </a:ext>
              </a:extLst>
            </p:cNvPr>
            <p:cNvSpPr/>
            <p:nvPr/>
          </p:nvSpPr>
          <p:spPr>
            <a:xfrm>
              <a:off x="2137929" y="3862613"/>
              <a:ext cx="145604" cy="145604"/>
            </a:xfrm>
            <a:prstGeom prst="ellipse">
              <a:avLst/>
            </a:prstGeom>
            <a:solidFill>
              <a:srgbClr val="0E6799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grpSp>
        <p:nvGrpSpPr>
          <p:cNvPr id="67" name="Gruppieren 66">
            <a:extLst>
              <a:ext uri="{FF2B5EF4-FFF2-40B4-BE49-F238E27FC236}">
                <a16:creationId xmlns:a16="http://schemas.microsoft.com/office/drawing/2014/main" id="{F00B8B8D-B9F3-B932-7B56-F53EC51272F3}"/>
              </a:ext>
            </a:extLst>
          </p:cNvPr>
          <p:cNvGrpSpPr/>
          <p:nvPr/>
        </p:nvGrpSpPr>
        <p:grpSpPr>
          <a:xfrm>
            <a:off x="7857750" y="13534713"/>
            <a:ext cx="603590" cy="1528593"/>
            <a:chOff x="3156686" y="2818114"/>
            <a:chExt cx="469932" cy="1190103"/>
          </a:xfrm>
        </p:grpSpPr>
        <p:cxnSp>
          <p:nvCxnSpPr>
            <p:cNvPr id="68" name="Gerade Verbindung 67">
              <a:extLst>
                <a:ext uri="{FF2B5EF4-FFF2-40B4-BE49-F238E27FC236}">
                  <a16:creationId xmlns:a16="http://schemas.microsoft.com/office/drawing/2014/main" id="{41DACD8A-72C2-8F9A-CA80-4DA8B511FD1E}"/>
                </a:ext>
              </a:extLst>
            </p:cNvPr>
            <p:cNvCxnSpPr>
              <a:cxnSpLocks/>
              <a:stCxn id="69" idx="4"/>
              <a:endCxn id="70" idx="0"/>
            </p:cNvCxnSpPr>
            <p:nvPr/>
          </p:nvCxnSpPr>
          <p:spPr>
            <a:xfrm>
              <a:off x="3391652" y="3288046"/>
              <a:ext cx="1" cy="574567"/>
            </a:xfrm>
            <a:prstGeom prst="line">
              <a:avLst/>
            </a:prstGeom>
            <a:ln w="25400">
              <a:solidFill>
                <a:srgbClr val="0E6799">
                  <a:alpha val="8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D0DC3E4F-C8FA-5656-88CA-F98522933C00}"/>
                </a:ext>
              </a:extLst>
            </p:cNvPr>
            <p:cNvSpPr/>
            <p:nvPr/>
          </p:nvSpPr>
          <p:spPr>
            <a:xfrm>
              <a:off x="3156686" y="2818114"/>
              <a:ext cx="469932" cy="469932"/>
            </a:xfrm>
            <a:prstGeom prst="ellipse">
              <a:avLst/>
            </a:prstGeom>
            <a:solidFill>
              <a:srgbClr val="0E6799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2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5</a:t>
              </a: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F8918936-50D6-58F0-71D8-E8383C16E777}"/>
                </a:ext>
              </a:extLst>
            </p:cNvPr>
            <p:cNvSpPr/>
            <p:nvPr/>
          </p:nvSpPr>
          <p:spPr>
            <a:xfrm>
              <a:off x="3318850" y="3862613"/>
              <a:ext cx="145604" cy="145604"/>
            </a:xfrm>
            <a:prstGeom prst="ellipse">
              <a:avLst/>
            </a:prstGeom>
            <a:solidFill>
              <a:srgbClr val="0E6799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D61FEF39-9BA8-61BD-706A-CAC9E7703F3F}"/>
              </a:ext>
            </a:extLst>
          </p:cNvPr>
          <p:cNvGrpSpPr/>
          <p:nvPr/>
        </p:nvGrpSpPr>
        <p:grpSpPr>
          <a:xfrm>
            <a:off x="9407019" y="14876289"/>
            <a:ext cx="603590" cy="1510938"/>
            <a:chOff x="1975765" y="3862613"/>
            <a:chExt cx="469932" cy="1176358"/>
          </a:xfrm>
        </p:grpSpPr>
        <p:cxnSp>
          <p:nvCxnSpPr>
            <p:cNvPr id="72" name="Gerade Verbindung 71">
              <a:extLst>
                <a:ext uri="{FF2B5EF4-FFF2-40B4-BE49-F238E27FC236}">
                  <a16:creationId xmlns:a16="http://schemas.microsoft.com/office/drawing/2014/main" id="{AED60F03-168C-EEF8-64D8-C8A09529B5C6}"/>
                </a:ext>
              </a:extLst>
            </p:cNvPr>
            <p:cNvCxnSpPr>
              <a:cxnSpLocks/>
              <a:stCxn id="74" idx="4"/>
              <a:endCxn id="73" idx="0"/>
            </p:cNvCxnSpPr>
            <p:nvPr/>
          </p:nvCxnSpPr>
          <p:spPr>
            <a:xfrm flipH="1">
              <a:off x="2210731" y="4008217"/>
              <a:ext cx="1" cy="560822"/>
            </a:xfrm>
            <a:prstGeom prst="line">
              <a:avLst/>
            </a:prstGeom>
            <a:ln w="25400">
              <a:solidFill>
                <a:srgbClr val="0E6799">
                  <a:alpha val="9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D162F905-17D3-C0CD-5DAA-DD16141D0DB6}"/>
                </a:ext>
              </a:extLst>
            </p:cNvPr>
            <p:cNvSpPr/>
            <p:nvPr/>
          </p:nvSpPr>
          <p:spPr>
            <a:xfrm>
              <a:off x="1975765" y="4569039"/>
              <a:ext cx="469932" cy="469932"/>
            </a:xfrm>
            <a:prstGeom prst="ellipse">
              <a:avLst/>
            </a:prstGeom>
            <a:solidFill>
              <a:srgbClr val="0E6799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2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6</a:t>
              </a: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996E9DCF-D9FC-CB2A-8339-DFD01DF0FCCB}"/>
                </a:ext>
              </a:extLst>
            </p:cNvPr>
            <p:cNvSpPr/>
            <p:nvPr/>
          </p:nvSpPr>
          <p:spPr>
            <a:xfrm>
              <a:off x="2137929" y="3862613"/>
              <a:ext cx="145604" cy="145604"/>
            </a:xfrm>
            <a:prstGeom prst="ellipse">
              <a:avLst/>
            </a:prstGeom>
            <a:solidFill>
              <a:srgbClr val="0E6799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grpSp>
        <p:nvGrpSpPr>
          <p:cNvPr id="75" name="Gruppieren 74">
            <a:extLst>
              <a:ext uri="{FF2B5EF4-FFF2-40B4-BE49-F238E27FC236}">
                <a16:creationId xmlns:a16="http://schemas.microsoft.com/office/drawing/2014/main" id="{C99EACC3-9FA6-8DBD-760B-E1EC8591B846}"/>
              </a:ext>
            </a:extLst>
          </p:cNvPr>
          <p:cNvGrpSpPr/>
          <p:nvPr/>
        </p:nvGrpSpPr>
        <p:grpSpPr>
          <a:xfrm>
            <a:off x="10956288" y="13534713"/>
            <a:ext cx="603590" cy="1528593"/>
            <a:chOff x="3156686" y="2818114"/>
            <a:chExt cx="469932" cy="1190103"/>
          </a:xfrm>
        </p:grpSpPr>
        <p:cxnSp>
          <p:nvCxnSpPr>
            <p:cNvPr id="76" name="Gerade Verbindung 75">
              <a:extLst>
                <a:ext uri="{FF2B5EF4-FFF2-40B4-BE49-F238E27FC236}">
                  <a16:creationId xmlns:a16="http://schemas.microsoft.com/office/drawing/2014/main" id="{2B9731BF-EE0A-67E7-30C0-256F57B42C8A}"/>
                </a:ext>
              </a:extLst>
            </p:cNvPr>
            <p:cNvCxnSpPr>
              <a:cxnSpLocks/>
              <a:stCxn id="77" idx="4"/>
              <a:endCxn id="78" idx="0"/>
            </p:cNvCxnSpPr>
            <p:nvPr/>
          </p:nvCxnSpPr>
          <p:spPr>
            <a:xfrm>
              <a:off x="3391652" y="3288046"/>
              <a:ext cx="1" cy="574567"/>
            </a:xfrm>
            <a:prstGeom prst="line">
              <a:avLst/>
            </a:prstGeom>
            <a:ln w="25400">
              <a:solidFill>
                <a:srgbClr val="0E6799">
                  <a:alpha val="9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EE44524F-83F3-96D8-926F-DBCAA12CF855}"/>
                </a:ext>
              </a:extLst>
            </p:cNvPr>
            <p:cNvSpPr/>
            <p:nvPr/>
          </p:nvSpPr>
          <p:spPr>
            <a:xfrm>
              <a:off x="3156686" y="2818114"/>
              <a:ext cx="469932" cy="469932"/>
            </a:xfrm>
            <a:prstGeom prst="ellipse">
              <a:avLst/>
            </a:prstGeom>
            <a:solidFill>
              <a:srgbClr val="0E6799">
                <a:alpha val="9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2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7</a:t>
              </a: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75165AA0-C2EB-6FFC-C362-E90C1F40A440}"/>
                </a:ext>
              </a:extLst>
            </p:cNvPr>
            <p:cNvSpPr/>
            <p:nvPr/>
          </p:nvSpPr>
          <p:spPr>
            <a:xfrm>
              <a:off x="3318850" y="3862613"/>
              <a:ext cx="145604" cy="145604"/>
            </a:xfrm>
            <a:prstGeom prst="ellipse">
              <a:avLst/>
            </a:prstGeom>
            <a:solidFill>
              <a:srgbClr val="0E6799">
                <a:alpha val="9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grpSp>
        <p:nvGrpSpPr>
          <p:cNvPr id="79" name="Gruppieren 78">
            <a:extLst>
              <a:ext uri="{FF2B5EF4-FFF2-40B4-BE49-F238E27FC236}">
                <a16:creationId xmlns:a16="http://schemas.microsoft.com/office/drawing/2014/main" id="{328C0B85-B800-056A-256A-DC0F7109CAD9}"/>
              </a:ext>
            </a:extLst>
          </p:cNvPr>
          <p:cNvGrpSpPr/>
          <p:nvPr/>
        </p:nvGrpSpPr>
        <p:grpSpPr>
          <a:xfrm>
            <a:off x="12505557" y="14876289"/>
            <a:ext cx="603590" cy="1510938"/>
            <a:chOff x="1975765" y="3862613"/>
            <a:chExt cx="469932" cy="1176358"/>
          </a:xfrm>
        </p:grpSpPr>
        <p:cxnSp>
          <p:nvCxnSpPr>
            <p:cNvPr id="80" name="Gerade Verbindung 79">
              <a:extLst>
                <a:ext uri="{FF2B5EF4-FFF2-40B4-BE49-F238E27FC236}">
                  <a16:creationId xmlns:a16="http://schemas.microsoft.com/office/drawing/2014/main" id="{81E9A3F3-3202-7A6E-3D5E-EFF54190ACE8}"/>
                </a:ext>
              </a:extLst>
            </p:cNvPr>
            <p:cNvCxnSpPr>
              <a:cxnSpLocks/>
            </p:cNvCxnSpPr>
            <p:nvPr/>
          </p:nvCxnSpPr>
          <p:spPr>
            <a:xfrm>
              <a:off x="2210731" y="3932263"/>
              <a:ext cx="0" cy="1012072"/>
            </a:xfrm>
            <a:prstGeom prst="line">
              <a:avLst/>
            </a:prstGeom>
            <a:ln w="25400">
              <a:solidFill>
                <a:srgbClr val="0E67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379EA358-46C1-0601-D0EC-C8F4BB753501}"/>
                </a:ext>
              </a:extLst>
            </p:cNvPr>
            <p:cNvSpPr/>
            <p:nvPr/>
          </p:nvSpPr>
          <p:spPr>
            <a:xfrm>
              <a:off x="1975765" y="4569039"/>
              <a:ext cx="469932" cy="469932"/>
            </a:xfrm>
            <a:prstGeom prst="ellipse">
              <a:avLst/>
            </a:prstGeom>
            <a:solidFill>
              <a:srgbClr val="0E67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2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8</a:t>
              </a: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0F76A210-F0EE-6EC6-57A0-AF7F1780364E}"/>
                </a:ext>
              </a:extLst>
            </p:cNvPr>
            <p:cNvSpPr/>
            <p:nvPr/>
          </p:nvSpPr>
          <p:spPr>
            <a:xfrm>
              <a:off x="2137929" y="3862613"/>
              <a:ext cx="145604" cy="145604"/>
            </a:xfrm>
            <a:prstGeom prst="ellipse">
              <a:avLst/>
            </a:prstGeom>
            <a:solidFill>
              <a:srgbClr val="0E67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6" name="Titel 5">
            <a:extLst>
              <a:ext uri="{FF2B5EF4-FFF2-40B4-BE49-F238E27FC236}">
                <a16:creationId xmlns:a16="http://schemas.microsoft.com/office/drawing/2014/main" id="{741C8AC0-AD9F-45E9-9D18-3A57AEB04829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de-DE" dirty="0"/>
              <a:t>4.	Übertragung der 	Investments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3F6D590-D097-1BC5-BB39-522ABF4F447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B4EFDC32-D0B4-CD23-CF68-8568A5CA243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31800" y="3103563"/>
            <a:ext cx="6931025" cy="1509712"/>
          </a:xfrm>
        </p:spPr>
        <p:txBody>
          <a:bodyPr/>
          <a:lstStyle/>
          <a:p>
            <a:r>
              <a:rPr lang="de-DE" dirty="0"/>
              <a:t>c. GmbH-Anteile</a:t>
            </a:r>
          </a:p>
        </p:txBody>
      </p:sp>
      <p:sp>
        <p:nvSpPr>
          <p:cNvPr id="19" name="Google Shape;1006;p33">
            <a:extLst>
              <a:ext uri="{FF2B5EF4-FFF2-40B4-BE49-F238E27FC236}">
                <a16:creationId xmlns:a16="http://schemas.microsoft.com/office/drawing/2014/main" id="{0F6C1BD9-451F-DFD0-FCCD-82D0407743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4587400"/>
            <a:ext cx="12960350" cy="865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Clr>
                <a:srgbClr val="2F526B"/>
              </a:buClr>
              <a:buSzPts val="2800"/>
            </a:pPr>
            <a:r>
              <a:rPr lang="en-US" altLang="en-US" sz="2200" dirty="0">
                <a:solidFill>
                  <a:srgbClr val="646464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  <a:sym typeface="Open Sans Semibold" panose="020B0706030804020204" pitchFamily="34" charset="0"/>
              </a:rPr>
              <a:t>Bei </a:t>
            </a:r>
            <a:r>
              <a:rPr lang="en-US" altLang="en-US" sz="2200" dirty="0" err="1">
                <a:solidFill>
                  <a:srgbClr val="646464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  <a:sym typeface="Open Sans Semibold" panose="020B0706030804020204" pitchFamily="34" charset="0"/>
              </a:rPr>
              <a:t>dieser</a:t>
            </a:r>
            <a:r>
              <a:rPr lang="en-US" altLang="en-US" sz="2200" dirty="0">
                <a:solidFill>
                  <a:srgbClr val="646464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  <a:sym typeface="Open Sans Semibold" panose="020B0706030804020204" pitchFamily="34" charset="0"/>
              </a:rPr>
              <a:t> </a:t>
            </a:r>
            <a:r>
              <a:rPr lang="en-US" altLang="en-US" sz="2200" dirty="0" err="1">
                <a:solidFill>
                  <a:srgbClr val="646464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  <a:sym typeface="Open Sans Semibold" panose="020B0706030804020204" pitchFamily="34" charset="0"/>
              </a:rPr>
              <a:t>Beteiligungsform</a:t>
            </a:r>
            <a:r>
              <a:rPr lang="en-US" altLang="en-US" sz="2200" dirty="0">
                <a:solidFill>
                  <a:srgbClr val="646464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  <a:sym typeface="Open Sans Semibold" panose="020B0706030804020204" pitchFamily="34" charset="0"/>
              </a:rPr>
              <a:t> </a:t>
            </a:r>
            <a:r>
              <a:rPr lang="en-US" altLang="en-US" sz="2200" dirty="0" err="1">
                <a:solidFill>
                  <a:srgbClr val="646464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  <a:sym typeface="Open Sans Semibold" panose="020B0706030804020204" pitchFamily="34" charset="0"/>
              </a:rPr>
              <a:t>können</a:t>
            </a:r>
            <a:r>
              <a:rPr lang="en-US" altLang="en-US" sz="2200" dirty="0">
                <a:solidFill>
                  <a:srgbClr val="646464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  <a:sym typeface="Open Sans Semibold" panose="020B0706030804020204" pitchFamily="34" charset="0"/>
              </a:rPr>
              <a:t> </a:t>
            </a:r>
            <a:r>
              <a:rPr lang="en-US" altLang="en-US" sz="2200" b="1" dirty="0" err="1">
                <a:solidFill>
                  <a:srgbClr val="64646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  <a:sym typeface="Open Sans Semibold" panose="020B0706030804020204" pitchFamily="34" charset="0"/>
              </a:rPr>
              <a:t>nur</a:t>
            </a:r>
            <a:r>
              <a:rPr lang="en-US" altLang="en-US" sz="2200" b="1" dirty="0">
                <a:solidFill>
                  <a:srgbClr val="64646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  <a:sym typeface="Open Sans Semibold" panose="020B0706030804020204" pitchFamily="34" charset="0"/>
              </a:rPr>
              <a:t> </a:t>
            </a:r>
            <a:r>
              <a:rPr lang="en-US" altLang="en-US" sz="2200" b="1" dirty="0" err="1">
                <a:solidFill>
                  <a:srgbClr val="64646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  <a:sym typeface="Open Sans Semibold" panose="020B0706030804020204" pitchFamily="34" charset="0"/>
              </a:rPr>
              <a:t>komplette</a:t>
            </a:r>
            <a:r>
              <a:rPr lang="en-US" altLang="en-US" sz="2200" b="1" dirty="0">
                <a:solidFill>
                  <a:srgbClr val="64646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  <a:sym typeface="Open Sans Semibold" panose="020B0706030804020204" pitchFamily="34" charset="0"/>
              </a:rPr>
              <a:t> </a:t>
            </a:r>
            <a:r>
              <a:rPr lang="en-US" altLang="en-US" sz="2200" b="1" dirty="0" err="1">
                <a:solidFill>
                  <a:srgbClr val="64646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  <a:sym typeface="Open Sans Semibold" panose="020B0706030804020204" pitchFamily="34" charset="0"/>
              </a:rPr>
              <a:t>Anteilspakete</a:t>
            </a:r>
            <a:r>
              <a:rPr lang="en-US" altLang="en-US" sz="2200" dirty="0">
                <a:solidFill>
                  <a:srgbClr val="646464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  <a:sym typeface="Open Sans Semibold" panose="020B0706030804020204" pitchFamily="34" charset="0"/>
              </a:rPr>
              <a:t> </a:t>
            </a:r>
            <a:r>
              <a:rPr lang="en-US" altLang="en-US" sz="2200" dirty="0" err="1">
                <a:solidFill>
                  <a:srgbClr val="646464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  <a:sym typeface="Open Sans Semibold" panose="020B0706030804020204" pitchFamily="34" charset="0"/>
              </a:rPr>
              <a:t>übertragen</a:t>
            </a:r>
            <a:r>
              <a:rPr lang="en-US" altLang="en-US" sz="2200" dirty="0">
                <a:solidFill>
                  <a:srgbClr val="646464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  <a:sym typeface="Open Sans Semibold" panose="020B0706030804020204" pitchFamily="34" charset="0"/>
              </a:rPr>
              <a:t> </a:t>
            </a:r>
            <a:r>
              <a:rPr lang="en-US" altLang="en-US" sz="2200" dirty="0" err="1">
                <a:solidFill>
                  <a:srgbClr val="646464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  <a:sym typeface="Open Sans Semibold" panose="020B0706030804020204" pitchFamily="34" charset="0"/>
              </a:rPr>
              <a:t>werden</a:t>
            </a:r>
            <a:r>
              <a:rPr lang="en-US" altLang="en-US" sz="2200" dirty="0">
                <a:solidFill>
                  <a:srgbClr val="646464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  <a:sym typeface="Open Sans Semibold" panose="020B0706030804020204" pitchFamily="34" charset="0"/>
              </a:rPr>
              <a:t>.</a:t>
            </a: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4B83B943-9DF3-7153-5C80-E1E2FBC9EE8C}"/>
              </a:ext>
            </a:extLst>
          </p:cNvPr>
          <p:cNvSpPr txBox="1">
            <a:spLocks/>
          </p:cNvSpPr>
          <p:nvPr/>
        </p:nvSpPr>
        <p:spPr>
          <a:xfrm>
            <a:off x="900113" y="7718554"/>
            <a:ext cx="3600000" cy="1990601"/>
          </a:xfrm>
          <a:prstGeom prst="rect">
            <a:avLst/>
          </a:prstGeom>
        </p:spPr>
        <p:txBody>
          <a:bodyPr vert="horz" lIns="0" tIns="0" rIns="0" bIns="0" numCol="1" spcCol="0" rtlCol="0">
            <a:noAutofit/>
          </a:bodyPr>
          <a:lstStyle>
            <a:lvl1pPr marL="0" indent="0" algn="l" defTabSz="914318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6464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265113" algn="l"/>
                <a:tab pos="354013" algn="l"/>
              </a:tabLst>
              <a:defRPr sz="1200" b="0" i="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484188" algn="l"/>
              </a:tabLst>
              <a:defRPr sz="1000" b="0" i="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798513" algn="l"/>
              </a:tabLst>
              <a:defRPr sz="1000" b="0" i="0" kern="1200" baseline="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FF5C57"/>
              </a:buClr>
              <a:buSzPct val="110000"/>
              <a:tabLst>
                <a:tab pos="1598811" algn="l"/>
              </a:tabLst>
            </a:pPr>
            <a:r>
              <a:rPr lang="de-DE" sz="1800" dirty="0"/>
              <a:t>Das genaue Verfahren kann je nach Satzung und Gesellschafter-vereinbarung des Startups </a:t>
            </a:r>
            <a:r>
              <a:rPr lang="de-DE" sz="1800" b="1" dirty="0"/>
              <a:t>unterschiedlich</a:t>
            </a:r>
            <a:r>
              <a:rPr lang="de-DE" sz="1800" dirty="0"/>
              <a:t> sein. Es bedarf einer individuellen Prüfung des beurkundenden Notars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49629ED3-9F82-6636-BCC7-FEEE57981C09}"/>
              </a:ext>
            </a:extLst>
          </p:cNvPr>
          <p:cNvSpPr txBox="1">
            <a:spLocks/>
          </p:cNvSpPr>
          <p:nvPr/>
        </p:nvSpPr>
        <p:spPr>
          <a:xfrm>
            <a:off x="5072892" y="7718554"/>
            <a:ext cx="4063029" cy="1969299"/>
          </a:xfrm>
          <a:prstGeom prst="rect">
            <a:avLst/>
          </a:prstGeom>
        </p:spPr>
        <p:txBody>
          <a:bodyPr vert="horz" lIns="0" tIns="0" rIns="0" bIns="0" numCol="1" spcCol="0" rtlCol="0">
            <a:noAutofit/>
          </a:bodyPr>
          <a:lstStyle>
            <a:lvl1pPr marL="0" indent="0" algn="l" defTabSz="914318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6464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265113" algn="l"/>
                <a:tab pos="354013" algn="l"/>
              </a:tabLst>
              <a:defRPr sz="1200" b="0" i="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484188" algn="l"/>
              </a:tabLst>
              <a:defRPr sz="1000" b="0" i="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798513" algn="l"/>
              </a:tabLst>
              <a:defRPr sz="1000" b="0" i="0" kern="1200" baseline="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FF5C57"/>
              </a:buClr>
              <a:buSzPct val="110000"/>
              <a:tabLst>
                <a:tab pos="1598811" algn="l"/>
              </a:tabLst>
            </a:pPr>
            <a:r>
              <a:rPr lang="de-DE" sz="1800" dirty="0"/>
              <a:t>Käufer und Verkäufer erhalten von </a:t>
            </a:r>
            <a:r>
              <a:rPr lang="de-DE" sz="1800" dirty="0" err="1"/>
              <a:t>Companisto</a:t>
            </a:r>
            <a:r>
              <a:rPr lang="de-DE" sz="1800" dirty="0"/>
              <a:t> eine </a:t>
            </a:r>
            <a:r>
              <a:rPr lang="de-DE" sz="1800" b="1" dirty="0"/>
              <a:t>separate E-Mail </a:t>
            </a:r>
            <a:r>
              <a:rPr lang="de-DE" sz="1800" dirty="0"/>
              <a:t>mit Informationen zu den nächsten Schritten und den Kontaktdaten des Notariats, mit dem wir bei unserer Beurkundung zusammenarbeiten</a:t>
            </a:r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FF755D2D-B6A0-9621-97D5-590B0E1D5238}"/>
              </a:ext>
            </a:extLst>
          </p:cNvPr>
          <p:cNvSpPr txBox="1">
            <a:spLocks/>
          </p:cNvSpPr>
          <p:nvPr/>
        </p:nvSpPr>
        <p:spPr>
          <a:xfrm>
            <a:off x="9613243" y="7718554"/>
            <a:ext cx="3600000" cy="1990601"/>
          </a:xfrm>
          <a:prstGeom prst="rect">
            <a:avLst/>
          </a:prstGeom>
        </p:spPr>
        <p:txBody>
          <a:bodyPr vert="horz" lIns="0" tIns="0" rIns="0" bIns="0" numCol="1" spcCol="0" rtlCol="0">
            <a:noAutofit/>
          </a:bodyPr>
          <a:lstStyle>
            <a:lvl1pPr marL="0" indent="0" algn="l" defTabSz="914318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6464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265113" algn="l"/>
                <a:tab pos="354013" algn="l"/>
              </a:tabLst>
              <a:defRPr sz="1200" b="0" i="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484188" algn="l"/>
              </a:tabLst>
              <a:defRPr sz="1000" b="0" i="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798513" algn="l"/>
              </a:tabLst>
              <a:defRPr sz="1000" b="0" i="0" kern="1200" baseline="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FF5C57"/>
              </a:buClr>
              <a:buSzPct val="110000"/>
              <a:tabLst>
                <a:tab pos="1598811" algn="l"/>
              </a:tabLst>
            </a:pPr>
            <a:r>
              <a:rPr lang="de-DE" sz="1800" b="1" dirty="0"/>
              <a:t>Achtung: </a:t>
            </a:r>
            <a:r>
              <a:rPr lang="de-DE" sz="1800" dirty="0"/>
              <a:t>Es entstehen Kosten für den Notar – Käufer und Verkäufer einigen sich darüber, wer die Kosten trägt</a:t>
            </a:r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318446C3-05E8-D1BD-12BB-EF33351F72E9}"/>
              </a:ext>
            </a:extLst>
          </p:cNvPr>
          <p:cNvSpPr txBox="1">
            <a:spLocks/>
          </p:cNvSpPr>
          <p:nvPr/>
        </p:nvSpPr>
        <p:spPr>
          <a:xfrm>
            <a:off x="900111" y="9838352"/>
            <a:ext cx="12960350" cy="99604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318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6464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265113" algn="l"/>
                <a:tab pos="354013" algn="l"/>
              </a:tabLst>
              <a:defRPr sz="1200" b="0" i="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484188" algn="l"/>
              </a:tabLst>
              <a:defRPr sz="1000" b="0" i="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798513" algn="l"/>
              </a:tabLst>
              <a:defRPr sz="1000" b="0" i="0" kern="1200" baseline="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FF5C57"/>
              </a:buClr>
            </a:pPr>
            <a:r>
              <a:rPr lang="de-DE" sz="1800" b="1" dirty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Bis die Anteile an den Käufer übertragen werden, können mehrere Wochen vergehen. </a:t>
            </a:r>
            <a:br>
              <a:rPr lang="de-DE" sz="1800" b="1" dirty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</a:br>
            <a:r>
              <a:rPr lang="de-DE" sz="1800" b="1" dirty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Der Prozess ist langwierig und erfordert daher eine längere Bearbeitungszeit.</a:t>
            </a: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5DAB21F0-CD2E-217D-2F38-1A16BAC534FA}"/>
              </a:ext>
            </a:extLst>
          </p:cNvPr>
          <p:cNvGrpSpPr/>
          <p:nvPr/>
        </p:nvGrpSpPr>
        <p:grpSpPr>
          <a:xfrm>
            <a:off x="900113" y="5406167"/>
            <a:ext cx="12960350" cy="1990601"/>
            <a:chOff x="4189183" y="9710983"/>
            <a:chExt cx="6717687" cy="1332178"/>
          </a:xfrm>
        </p:grpSpPr>
        <p:grpSp>
          <p:nvGrpSpPr>
            <p:cNvPr id="7" name="Gruppieren 6">
              <a:extLst>
                <a:ext uri="{FF2B5EF4-FFF2-40B4-BE49-F238E27FC236}">
                  <a16:creationId xmlns:a16="http://schemas.microsoft.com/office/drawing/2014/main" id="{B9B4AD55-7812-A531-8C0F-90A076214E56}"/>
                </a:ext>
              </a:extLst>
            </p:cNvPr>
            <p:cNvGrpSpPr/>
            <p:nvPr/>
          </p:nvGrpSpPr>
          <p:grpSpPr>
            <a:xfrm>
              <a:off x="4189183" y="9710983"/>
              <a:ext cx="6717687" cy="1332178"/>
              <a:chOff x="3806855" y="2519608"/>
              <a:chExt cx="4605818" cy="1332178"/>
            </a:xfrm>
          </p:grpSpPr>
          <p:sp>
            <p:nvSpPr>
              <p:cNvPr id="2" name="Freeform 2">
                <a:extLst>
                  <a:ext uri="{FF2B5EF4-FFF2-40B4-BE49-F238E27FC236}">
                    <a16:creationId xmlns:a16="http://schemas.microsoft.com/office/drawing/2014/main" id="{431D65E7-0550-3634-B7E2-C8CA2E8518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06855" y="2519608"/>
                <a:ext cx="1654969" cy="1332178"/>
              </a:xfrm>
              <a:custGeom>
                <a:avLst/>
                <a:gdLst>
                  <a:gd name="T0" fmla="*/ 4439 w 5518"/>
                  <a:gd name="T1" fmla="*/ 4439 h 4440"/>
                  <a:gd name="T2" fmla="*/ 0 w 5518"/>
                  <a:gd name="T3" fmla="*/ 4439 h 4440"/>
                  <a:gd name="T4" fmla="*/ 1078 w 5518"/>
                  <a:gd name="T5" fmla="*/ 2220 h 4440"/>
                  <a:gd name="T6" fmla="*/ 0 w 5518"/>
                  <a:gd name="T7" fmla="*/ 0 h 4440"/>
                  <a:gd name="T8" fmla="*/ 4439 w 5518"/>
                  <a:gd name="T9" fmla="*/ 0 h 4440"/>
                  <a:gd name="T10" fmla="*/ 5517 w 5518"/>
                  <a:gd name="T11" fmla="*/ 2220 h 4440"/>
                  <a:gd name="T12" fmla="*/ 4439 w 5518"/>
                  <a:gd name="T13" fmla="*/ 4439 h 4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18" h="4440">
                    <a:moveTo>
                      <a:pt x="4439" y="4439"/>
                    </a:moveTo>
                    <a:lnTo>
                      <a:pt x="0" y="4439"/>
                    </a:lnTo>
                    <a:lnTo>
                      <a:pt x="1078" y="2220"/>
                    </a:lnTo>
                    <a:lnTo>
                      <a:pt x="0" y="0"/>
                    </a:lnTo>
                    <a:lnTo>
                      <a:pt x="4439" y="0"/>
                    </a:lnTo>
                    <a:lnTo>
                      <a:pt x="5517" y="2220"/>
                    </a:lnTo>
                    <a:lnTo>
                      <a:pt x="4439" y="4439"/>
                    </a:lnTo>
                  </a:path>
                </a:pathLst>
              </a:custGeom>
              <a:solidFill>
                <a:srgbClr val="B0F0C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ru-UA" sz="1167"/>
              </a:p>
            </p:txBody>
          </p:sp>
          <p:sp>
            <p:nvSpPr>
              <p:cNvPr id="3" name="Freeform 3">
                <a:extLst>
                  <a:ext uri="{FF2B5EF4-FFF2-40B4-BE49-F238E27FC236}">
                    <a16:creationId xmlns:a16="http://schemas.microsoft.com/office/drawing/2014/main" id="{36C787ED-7CBD-01ED-9FC1-B3ECB5B938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0006" y="2519608"/>
                <a:ext cx="1654968" cy="1332178"/>
              </a:xfrm>
              <a:custGeom>
                <a:avLst/>
                <a:gdLst>
                  <a:gd name="T0" fmla="*/ 4439 w 5518"/>
                  <a:gd name="T1" fmla="*/ 4439 h 4440"/>
                  <a:gd name="T2" fmla="*/ 0 w 5518"/>
                  <a:gd name="T3" fmla="*/ 4439 h 4440"/>
                  <a:gd name="T4" fmla="*/ 1078 w 5518"/>
                  <a:gd name="T5" fmla="*/ 2220 h 4440"/>
                  <a:gd name="T6" fmla="*/ 0 w 5518"/>
                  <a:gd name="T7" fmla="*/ 0 h 4440"/>
                  <a:gd name="T8" fmla="*/ 4439 w 5518"/>
                  <a:gd name="T9" fmla="*/ 0 h 4440"/>
                  <a:gd name="T10" fmla="*/ 5517 w 5518"/>
                  <a:gd name="T11" fmla="*/ 2220 h 4440"/>
                  <a:gd name="T12" fmla="*/ 4439 w 5518"/>
                  <a:gd name="T13" fmla="*/ 4439 h 4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18" h="4440">
                    <a:moveTo>
                      <a:pt x="4439" y="4439"/>
                    </a:moveTo>
                    <a:lnTo>
                      <a:pt x="0" y="4439"/>
                    </a:lnTo>
                    <a:lnTo>
                      <a:pt x="1078" y="2220"/>
                    </a:lnTo>
                    <a:lnTo>
                      <a:pt x="0" y="0"/>
                    </a:lnTo>
                    <a:lnTo>
                      <a:pt x="4439" y="0"/>
                    </a:lnTo>
                    <a:lnTo>
                      <a:pt x="5517" y="2220"/>
                    </a:lnTo>
                    <a:lnTo>
                      <a:pt x="4439" y="4439"/>
                    </a:lnTo>
                  </a:path>
                </a:pathLst>
              </a:custGeom>
              <a:solidFill>
                <a:srgbClr val="7CE6AB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ru-UA" sz="1167"/>
              </a:p>
            </p:txBody>
          </p:sp>
          <p:sp>
            <p:nvSpPr>
              <p:cNvPr id="4" name="Freeform 4">
                <a:extLst>
                  <a:ext uri="{FF2B5EF4-FFF2-40B4-BE49-F238E27FC236}">
                    <a16:creationId xmlns:a16="http://schemas.microsoft.com/office/drawing/2014/main" id="{E91027E3-7AC2-C52A-1A53-17C5FB841F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57704" y="2519608"/>
                <a:ext cx="1654969" cy="1332178"/>
              </a:xfrm>
              <a:custGeom>
                <a:avLst/>
                <a:gdLst>
                  <a:gd name="T0" fmla="*/ 4439 w 5518"/>
                  <a:gd name="T1" fmla="*/ 4439 h 4440"/>
                  <a:gd name="T2" fmla="*/ 0 w 5518"/>
                  <a:gd name="T3" fmla="*/ 4439 h 4440"/>
                  <a:gd name="T4" fmla="*/ 1078 w 5518"/>
                  <a:gd name="T5" fmla="*/ 2220 h 4440"/>
                  <a:gd name="T6" fmla="*/ 0 w 5518"/>
                  <a:gd name="T7" fmla="*/ 0 h 4440"/>
                  <a:gd name="T8" fmla="*/ 4439 w 5518"/>
                  <a:gd name="T9" fmla="*/ 0 h 4440"/>
                  <a:gd name="T10" fmla="*/ 5517 w 5518"/>
                  <a:gd name="T11" fmla="*/ 2220 h 4440"/>
                  <a:gd name="T12" fmla="*/ 4439 w 5518"/>
                  <a:gd name="T13" fmla="*/ 4439 h 4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18" h="4440">
                    <a:moveTo>
                      <a:pt x="4439" y="4439"/>
                    </a:moveTo>
                    <a:lnTo>
                      <a:pt x="0" y="4439"/>
                    </a:lnTo>
                    <a:lnTo>
                      <a:pt x="1078" y="2220"/>
                    </a:lnTo>
                    <a:lnTo>
                      <a:pt x="0" y="0"/>
                    </a:lnTo>
                    <a:lnTo>
                      <a:pt x="4439" y="0"/>
                    </a:lnTo>
                    <a:lnTo>
                      <a:pt x="5517" y="2220"/>
                    </a:lnTo>
                    <a:lnTo>
                      <a:pt x="4439" y="4439"/>
                    </a:lnTo>
                  </a:path>
                </a:pathLst>
              </a:custGeom>
              <a:solidFill>
                <a:srgbClr val="5DAD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ru-UA" sz="1167"/>
              </a:p>
            </p:txBody>
          </p:sp>
        </p:grpSp>
        <p:sp>
          <p:nvSpPr>
            <p:cNvPr id="15" name="Google Shape;1006;p33">
              <a:extLst>
                <a:ext uri="{FF2B5EF4-FFF2-40B4-BE49-F238E27FC236}">
                  <a16:creationId xmlns:a16="http://schemas.microsoft.com/office/drawing/2014/main" id="{8C9D8F75-B33E-64C0-DDB3-2A7032E74F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71809" y="10260837"/>
              <a:ext cx="1671573" cy="306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>
                <a:buClr>
                  <a:srgbClr val="2F526B"/>
                </a:buClr>
                <a:buSzPts val="2800"/>
              </a:pPr>
              <a:r>
                <a:rPr lang="en-US" altLang="en-US" sz="22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Open Sans Semibold" panose="020B0706030804020204" pitchFamily="34" charset="0"/>
                </a:rPr>
                <a:t>1.</a:t>
              </a:r>
              <a:endParaRPr lang="en-US" altLang="en-US" sz="2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5" name="Google Shape;1006;p33">
              <a:extLst>
                <a:ext uri="{FF2B5EF4-FFF2-40B4-BE49-F238E27FC236}">
                  <a16:creationId xmlns:a16="http://schemas.microsoft.com/office/drawing/2014/main" id="{C85FB6BD-CEA4-539E-5FF2-D4B5994033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72207" y="10260837"/>
              <a:ext cx="1671573" cy="306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>
                <a:buClr>
                  <a:srgbClr val="2F526B"/>
                </a:buClr>
                <a:buSzPts val="2800"/>
              </a:pPr>
              <a:r>
                <a:rPr lang="en-US" altLang="en-US" sz="22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Open Sans Semibold" panose="020B0706030804020204" pitchFamily="34" charset="0"/>
                </a:rPr>
                <a:t>2.</a:t>
              </a:r>
              <a:endParaRPr lang="en-US" altLang="en-US" sz="2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8" name="Google Shape;1006;p33">
              <a:extLst>
                <a:ext uri="{FF2B5EF4-FFF2-40B4-BE49-F238E27FC236}">
                  <a16:creationId xmlns:a16="http://schemas.microsoft.com/office/drawing/2014/main" id="{1C661575-7D21-EE11-2E9A-A97BFBFF36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99826" y="10260837"/>
              <a:ext cx="1671573" cy="306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>
                <a:buClr>
                  <a:srgbClr val="2F526B"/>
                </a:buClr>
                <a:buSzPts val="2800"/>
              </a:pPr>
              <a:r>
                <a:rPr lang="en-US" altLang="en-US" sz="22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Open Sans Semibold" panose="020B0706030804020204" pitchFamily="34" charset="0"/>
                </a:rPr>
                <a:t>3.</a:t>
              </a:r>
              <a:endParaRPr lang="en-US" altLang="en-US" sz="2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A3799786-046B-75F9-5877-952B5C0D5201}"/>
              </a:ext>
            </a:extLst>
          </p:cNvPr>
          <p:cNvSpPr txBox="1">
            <a:spLocks/>
          </p:cNvSpPr>
          <p:nvPr/>
        </p:nvSpPr>
        <p:spPr>
          <a:xfrm>
            <a:off x="332167" y="11095745"/>
            <a:ext cx="6930552" cy="1510382"/>
          </a:xfrm>
          <a:prstGeom prst="rect">
            <a:avLst/>
          </a:prstGeom>
        </p:spPr>
        <p:txBody>
          <a:bodyPr/>
          <a:lstStyle>
            <a:lvl1pPr marL="0" indent="0" algn="l" defTabSz="914432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800" b="0" i="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0" indent="0" algn="l" defTabSz="914432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2800" b="1" i="0" kern="1200">
                <a:solidFill>
                  <a:srgbClr val="6464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914432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265146" algn="l"/>
                <a:tab pos="354057" algn="l"/>
              </a:tabLst>
              <a:defRPr sz="2400" b="0" i="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32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484248" algn="l"/>
              </a:tabLst>
              <a:defRPr sz="2000" b="0" i="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32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798611" algn="l"/>
              </a:tabLst>
              <a:defRPr sz="2000" b="0" i="0" kern="1200" baseline="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5pPr>
            <a:lvl6pPr marL="2514686" indent="-228609" algn="l" defTabSz="914432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03" indent="-228609" algn="l" defTabSz="914432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18" indent="-228609" algn="l" defTabSz="914432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32" indent="-228609" algn="l" defTabSz="914432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d. Aktien</a:t>
            </a:r>
          </a:p>
        </p:txBody>
      </p:sp>
      <p:sp>
        <p:nvSpPr>
          <p:cNvPr id="38" name="Inhaltsplatzhalter 2">
            <a:extLst>
              <a:ext uri="{FF2B5EF4-FFF2-40B4-BE49-F238E27FC236}">
                <a16:creationId xmlns:a16="http://schemas.microsoft.com/office/drawing/2014/main" id="{2D46D375-7BEA-BBC7-DB0E-409271B93A25}"/>
              </a:ext>
            </a:extLst>
          </p:cNvPr>
          <p:cNvSpPr txBox="1">
            <a:spLocks/>
          </p:cNvSpPr>
          <p:nvPr/>
        </p:nvSpPr>
        <p:spPr>
          <a:xfrm>
            <a:off x="900113" y="15340878"/>
            <a:ext cx="2160000" cy="2717579"/>
          </a:xfrm>
          <a:prstGeom prst="rect">
            <a:avLst/>
          </a:prstGeom>
        </p:spPr>
        <p:txBody>
          <a:bodyPr vert="horz" lIns="0" tIns="0" rIns="0" bIns="0" numCol="1" spcCol="0" rtlCol="0">
            <a:noAutofit/>
          </a:bodyPr>
          <a:lstStyle>
            <a:lvl1pPr marL="0" indent="0" algn="l" defTabSz="914318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6464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265113" algn="l"/>
                <a:tab pos="354013" algn="l"/>
              </a:tabLst>
              <a:defRPr sz="1200" b="0" i="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484188" algn="l"/>
              </a:tabLst>
              <a:defRPr sz="1000" b="0" i="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798513" algn="l"/>
              </a:tabLst>
              <a:defRPr sz="1000" b="0" i="0" kern="1200" baseline="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FF5C57"/>
              </a:buClr>
              <a:buSzPct val="110000"/>
              <a:tabLst>
                <a:tab pos="1598811" algn="l"/>
              </a:tabLst>
            </a:pPr>
            <a:r>
              <a:rPr lang="de-DE" sz="1700" dirty="0"/>
              <a:t>Käufer und Verkäufer erhalten von </a:t>
            </a:r>
            <a:r>
              <a:rPr lang="de-DE" sz="1700" dirty="0" err="1"/>
              <a:t>Companisto</a:t>
            </a:r>
            <a:r>
              <a:rPr lang="de-DE" sz="1700" dirty="0"/>
              <a:t> eine Kontakt-E-Mail-Adresse des Startups, beide melden sich per E-Mail beim Team und informieren es über die bevorstehende Transaktion</a:t>
            </a:r>
          </a:p>
        </p:txBody>
      </p:sp>
      <p:sp>
        <p:nvSpPr>
          <p:cNvPr id="39" name="Inhaltsplatzhalter 2">
            <a:extLst>
              <a:ext uri="{FF2B5EF4-FFF2-40B4-BE49-F238E27FC236}">
                <a16:creationId xmlns:a16="http://schemas.microsoft.com/office/drawing/2014/main" id="{9F769858-C522-E58A-7B26-1F29C8ADF003}"/>
              </a:ext>
            </a:extLst>
          </p:cNvPr>
          <p:cNvSpPr txBox="1">
            <a:spLocks/>
          </p:cNvSpPr>
          <p:nvPr/>
        </p:nvSpPr>
        <p:spPr>
          <a:xfrm>
            <a:off x="2588470" y="12457671"/>
            <a:ext cx="2351095" cy="2062541"/>
          </a:xfrm>
          <a:prstGeom prst="rect">
            <a:avLst/>
          </a:prstGeom>
        </p:spPr>
        <p:txBody>
          <a:bodyPr vert="horz" lIns="0" tIns="0" rIns="0" bIns="0" numCol="1" spcCol="0" rtlCol="0">
            <a:noAutofit/>
          </a:bodyPr>
          <a:lstStyle>
            <a:lvl1pPr marL="0" indent="0" algn="l" defTabSz="914318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6464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265113" algn="l"/>
                <a:tab pos="354013" algn="l"/>
              </a:tabLst>
              <a:defRPr sz="1200" b="0" i="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484188" algn="l"/>
              </a:tabLst>
              <a:defRPr sz="1000" b="0" i="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798513" algn="l"/>
              </a:tabLst>
              <a:defRPr sz="1000" b="0" i="0" kern="1200" baseline="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FF5C57"/>
              </a:buClr>
              <a:buSzPct val="110000"/>
              <a:tabLst>
                <a:tab pos="1598811" algn="l"/>
              </a:tabLst>
            </a:pPr>
            <a:r>
              <a:rPr lang="de-DE" sz="1700" dirty="0"/>
              <a:t>Das Startup übersendet ein Dokument zum Beitritt zu der Aktionärs-vereinbarung sowie </a:t>
            </a:r>
            <a:br>
              <a:rPr lang="de-DE" sz="1700" dirty="0"/>
            </a:br>
            <a:r>
              <a:rPr lang="de-DE" sz="1700" dirty="0"/>
              <a:t>die Carry- und </a:t>
            </a:r>
            <a:r>
              <a:rPr lang="de-DE" sz="1700" dirty="0" err="1"/>
              <a:t>Poolingbestimmun</a:t>
            </a:r>
            <a:r>
              <a:rPr lang="de-DE" sz="1700" dirty="0"/>
              <a:t>-</a:t>
            </a:r>
            <a:br>
              <a:rPr lang="de-DE" sz="1700" dirty="0"/>
            </a:br>
            <a:r>
              <a:rPr lang="de-DE" sz="1700" dirty="0"/>
              <a:t>gen an den Käufer </a:t>
            </a:r>
          </a:p>
        </p:txBody>
      </p:sp>
      <p:sp>
        <p:nvSpPr>
          <p:cNvPr id="40" name="Inhaltsplatzhalter 2">
            <a:extLst>
              <a:ext uri="{FF2B5EF4-FFF2-40B4-BE49-F238E27FC236}">
                <a16:creationId xmlns:a16="http://schemas.microsoft.com/office/drawing/2014/main" id="{EDBCEC82-91B2-6F3E-FA3B-B58F2281C9E4}"/>
              </a:ext>
            </a:extLst>
          </p:cNvPr>
          <p:cNvSpPr txBox="1">
            <a:spLocks/>
          </p:cNvSpPr>
          <p:nvPr/>
        </p:nvSpPr>
        <p:spPr>
          <a:xfrm>
            <a:off x="4149368" y="15340877"/>
            <a:ext cx="2009280" cy="2717579"/>
          </a:xfrm>
          <a:prstGeom prst="rect">
            <a:avLst/>
          </a:prstGeom>
        </p:spPr>
        <p:txBody>
          <a:bodyPr vert="horz" lIns="0" tIns="0" rIns="0" bIns="0" numCol="1" spcCol="0" rtlCol="0">
            <a:noAutofit/>
          </a:bodyPr>
          <a:lstStyle>
            <a:lvl1pPr marL="0" indent="0" algn="l" defTabSz="914318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6464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265113" algn="l"/>
                <a:tab pos="354013" algn="l"/>
              </a:tabLst>
              <a:defRPr sz="1200" b="0" i="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484188" algn="l"/>
              </a:tabLst>
              <a:defRPr sz="1000" b="0" i="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798513" algn="l"/>
              </a:tabLst>
              <a:defRPr sz="1000" b="0" i="0" kern="1200" baseline="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FF5C57"/>
              </a:buClr>
              <a:buSzPct val="110000"/>
              <a:tabLst>
                <a:tab pos="1598811" algn="l"/>
              </a:tabLst>
            </a:pPr>
            <a:r>
              <a:rPr lang="de-DE" sz="1700" dirty="0"/>
              <a:t>Der Käufer sendet die von ihm unter-zeichnete Beitritts-erklärung per</a:t>
            </a:r>
            <a:br>
              <a:rPr lang="de-DE" sz="1700" dirty="0"/>
            </a:br>
            <a:r>
              <a:rPr lang="de-DE" sz="1700" dirty="0"/>
              <a:t>E-Mail an </a:t>
            </a:r>
            <a:r>
              <a:rPr lang="de-DE" sz="1700" dirty="0" err="1"/>
              <a:t>Companisto</a:t>
            </a:r>
            <a:r>
              <a:rPr lang="de-DE" sz="1700" dirty="0"/>
              <a:t> und das Startup</a:t>
            </a:r>
          </a:p>
        </p:txBody>
      </p:sp>
      <p:sp>
        <p:nvSpPr>
          <p:cNvPr id="41" name="Inhaltsplatzhalter 2">
            <a:extLst>
              <a:ext uri="{FF2B5EF4-FFF2-40B4-BE49-F238E27FC236}">
                <a16:creationId xmlns:a16="http://schemas.microsoft.com/office/drawing/2014/main" id="{EF524410-1EDE-1403-C2E3-0265FAAFF23E}"/>
              </a:ext>
            </a:extLst>
          </p:cNvPr>
          <p:cNvSpPr txBox="1">
            <a:spLocks/>
          </p:cNvSpPr>
          <p:nvPr/>
        </p:nvSpPr>
        <p:spPr>
          <a:xfrm>
            <a:off x="5850060" y="13501383"/>
            <a:ext cx="2160000" cy="1131496"/>
          </a:xfrm>
          <a:prstGeom prst="rect">
            <a:avLst/>
          </a:prstGeom>
        </p:spPr>
        <p:txBody>
          <a:bodyPr vert="horz" lIns="0" tIns="0" rIns="0" bIns="0" numCol="1" spcCol="0" rtlCol="0">
            <a:noAutofit/>
          </a:bodyPr>
          <a:lstStyle>
            <a:lvl1pPr marL="0" indent="0" algn="l" defTabSz="914318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6464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265113" algn="l"/>
                <a:tab pos="354013" algn="l"/>
              </a:tabLst>
              <a:defRPr sz="1200" b="0" i="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484188" algn="l"/>
              </a:tabLst>
              <a:defRPr sz="1000" b="0" i="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798513" algn="l"/>
              </a:tabLst>
              <a:defRPr sz="1000" b="0" i="0" kern="1200" baseline="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FF5C57"/>
              </a:buClr>
              <a:buSzPct val="110000"/>
              <a:tabLst>
                <a:tab pos="1598811" algn="l"/>
              </a:tabLst>
            </a:pPr>
            <a:r>
              <a:rPr lang="de-DE" sz="1700" dirty="0"/>
              <a:t>Der Verkäufer übersendet seine Bankdaten an den Käufer</a:t>
            </a:r>
          </a:p>
        </p:txBody>
      </p:sp>
      <p:sp>
        <p:nvSpPr>
          <p:cNvPr id="42" name="Inhaltsplatzhalter 2">
            <a:extLst>
              <a:ext uri="{FF2B5EF4-FFF2-40B4-BE49-F238E27FC236}">
                <a16:creationId xmlns:a16="http://schemas.microsoft.com/office/drawing/2014/main" id="{C6240C65-8311-0B70-0C74-9BC33F57192C}"/>
              </a:ext>
            </a:extLst>
          </p:cNvPr>
          <p:cNvSpPr txBox="1">
            <a:spLocks/>
          </p:cNvSpPr>
          <p:nvPr/>
        </p:nvSpPr>
        <p:spPr>
          <a:xfrm>
            <a:off x="7211016" y="15340877"/>
            <a:ext cx="2160000" cy="1520134"/>
          </a:xfrm>
          <a:prstGeom prst="rect">
            <a:avLst/>
          </a:prstGeom>
        </p:spPr>
        <p:txBody>
          <a:bodyPr vert="horz" lIns="0" tIns="0" rIns="0" bIns="0" numCol="1" spcCol="0" rtlCol="0">
            <a:noAutofit/>
          </a:bodyPr>
          <a:lstStyle>
            <a:lvl1pPr marL="0" indent="0" algn="l" defTabSz="914318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6464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265113" algn="l"/>
                <a:tab pos="354013" algn="l"/>
              </a:tabLst>
              <a:defRPr sz="1200" b="0" i="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484188" algn="l"/>
              </a:tabLst>
              <a:defRPr sz="1000" b="0" i="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798513" algn="l"/>
              </a:tabLst>
              <a:defRPr sz="1000" b="0" i="0" kern="1200" baseline="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FF5C57"/>
              </a:buClr>
              <a:buSzPct val="110000"/>
              <a:tabLst>
                <a:tab pos="1598811" algn="l"/>
              </a:tabLst>
            </a:pPr>
            <a:r>
              <a:rPr lang="de-DE" sz="1700" dirty="0"/>
              <a:t>Der Käufer sendet dem Verkäufer seine Depotdaten zu, damit dieser den Wertpapierübertrag veranlassen kann</a:t>
            </a:r>
            <a:endParaRPr lang="de-DE" sz="1700" b="1" dirty="0"/>
          </a:p>
        </p:txBody>
      </p:sp>
      <p:sp>
        <p:nvSpPr>
          <p:cNvPr id="43" name="Inhaltsplatzhalter 2">
            <a:extLst>
              <a:ext uri="{FF2B5EF4-FFF2-40B4-BE49-F238E27FC236}">
                <a16:creationId xmlns:a16="http://schemas.microsoft.com/office/drawing/2014/main" id="{5F56BF49-5BE3-8E5B-1FDE-8FD53DECE6E1}"/>
              </a:ext>
            </a:extLst>
          </p:cNvPr>
          <p:cNvSpPr txBox="1">
            <a:spLocks/>
          </p:cNvSpPr>
          <p:nvPr/>
        </p:nvSpPr>
        <p:spPr>
          <a:xfrm>
            <a:off x="8795366" y="12981758"/>
            <a:ext cx="2067412" cy="1863245"/>
          </a:xfrm>
          <a:prstGeom prst="rect">
            <a:avLst/>
          </a:prstGeom>
        </p:spPr>
        <p:txBody>
          <a:bodyPr vert="horz" lIns="0" tIns="0" rIns="0" bIns="0" numCol="1" spcCol="0" rtlCol="0">
            <a:noAutofit/>
          </a:bodyPr>
          <a:lstStyle>
            <a:lvl1pPr marL="0" indent="0" algn="l" defTabSz="914318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6464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265113" algn="l"/>
                <a:tab pos="354013" algn="l"/>
              </a:tabLst>
              <a:defRPr sz="1200" b="0" i="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484188" algn="l"/>
              </a:tabLst>
              <a:defRPr sz="1000" b="0" i="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798513" algn="l"/>
              </a:tabLst>
              <a:defRPr sz="1000" b="0" i="0" kern="1200" baseline="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FF5C57"/>
              </a:buClr>
              <a:buSzPct val="110000"/>
              <a:tabLst>
                <a:tab pos="1598811" algn="l"/>
              </a:tabLst>
            </a:pPr>
            <a:r>
              <a:rPr lang="de-DE" sz="1700" dirty="0"/>
              <a:t>Der Käufer belegt </a:t>
            </a:r>
            <a:r>
              <a:rPr lang="de-DE" sz="1700" dirty="0" err="1"/>
              <a:t>Companisto</a:t>
            </a:r>
            <a:r>
              <a:rPr lang="de-DE" sz="1700" dirty="0"/>
              <a:t> den Erhalt der Wert- </a:t>
            </a:r>
            <a:r>
              <a:rPr lang="de-DE" sz="1700" dirty="0" err="1"/>
              <a:t>papiere</a:t>
            </a:r>
            <a:r>
              <a:rPr lang="de-DE" sz="1700" dirty="0"/>
              <a:t> (Auszug aus Depotkonto erforderlich)</a:t>
            </a:r>
          </a:p>
        </p:txBody>
      </p:sp>
      <p:sp>
        <p:nvSpPr>
          <p:cNvPr id="44" name="Inhaltsplatzhalter 2">
            <a:extLst>
              <a:ext uri="{FF2B5EF4-FFF2-40B4-BE49-F238E27FC236}">
                <a16:creationId xmlns:a16="http://schemas.microsoft.com/office/drawing/2014/main" id="{42E51A07-077C-4FF9-00A7-30D4B103F46F}"/>
              </a:ext>
            </a:extLst>
          </p:cNvPr>
          <p:cNvSpPr txBox="1">
            <a:spLocks/>
          </p:cNvSpPr>
          <p:nvPr/>
        </p:nvSpPr>
        <p:spPr>
          <a:xfrm>
            <a:off x="10679640" y="15339696"/>
            <a:ext cx="1733129" cy="1919099"/>
          </a:xfrm>
          <a:prstGeom prst="rect">
            <a:avLst/>
          </a:prstGeom>
        </p:spPr>
        <p:txBody>
          <a:bodyPr vert="horz" lIns="0" tIns="0" rIns="0" bIns="0" numCol="1" spcCol="0" rtlCol="0">
            <a:noAutofit/>
          </a:bodyPr>
          <a:lstStyle>
            <a:lvl1pPr marL="0" indent="0" algn="l" defTabSz="914318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6464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265113" algn="l"/>
                <a:tab pos="354013" algn="l"/>
              </a:tabLst>
              <a:defRPr sz="1200" b="0" i="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484188" algn="l"/>
              </a:tabLst>
              <a:defRPr sz="1000" b="0" i="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798513" algn="l"/>
              </a:tabLst>
              <a:defRPr sz="1000" b="0" i="0" kern="1200" baseline="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FF5C57"/>
              </a:buClr>
              <a:buSzPct val="110000"/>
              <a:tabLst>
                <a:tab pos="1598811" algn="l"/>
              </a:tabLst>
            </a:pPr>
            <a:r>
              <a:rPr lang="de-DE" sz="1700" dirty="0"/>
              <a:t>Der Verkäufer informiert </a:t>
            </a:r>
            <a:r>
              <a:rPr lang="de-DE" sz="1700" dirty="0" err="1"/>
              <a:t>Companisto</a:t>
            </a:r>
            <a:r>
              <a:rPr lang="de-DE" sz="1700" dirty="0"/>
              <a:t> über den Zahlungs-eingang</a:t>
            </a:r>
          </a:p>
        </p:txBody>
      </p:sp>
      <p:sp>
        <p:nvSpPr>
          <p:cNvPr id="45" name="Inhaltsplatzhalter 2">
            <a:extLst>
              <a:ext uri="{FF2B5EF4-FFF2-40B4-BE49-F238E27FC236}">
                <a16:creationId xmlns:a16="http://schemas.microsoft.com/office/drawing/2014/main" id="{CC6DBB9A-E7D9-C375-307C-5509BB27EFDF}"/>
              </a:ext>
            </a:extLst>
          </p:cNvPr>
          <p:cNvSpPr txBox="1">
            <a:spLocks/>
          </p:cNvSpPr>
          <p:nvPr/>
        </p:nvSpPr>
        <p:spPr>
          <a:xfrm>
            <a:off x="11861673" y="12714625"/>
            <a:ext cx="1998788" cy="1675831"/>
          </a:xfrm>
          <a:prstGeom prst="rect">
            <a:avLst/>
          </a:prstGeom>
        </p:spPr>
        <p:txBody>
          <a:bodyPr vert="horz" lIns="0" tIns="0" rIns="0" bIns="0" numCol="1" spcCol="0" rtlCol="0">
            <a:noAutofit/>
          </a:bodyPr>
          <a:lstStyle>
            <a:lvl1pPr marL="0" indent="0" algn="l" defTabSz="914318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6464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265113" algn="l"/>
                <a:tab pos="354013" algn="l"/>
              </a:tabLst>
              <a:defRPr sz="1200" b="0" i="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484188" algn="l"/>
              </a:tabLst>
              <a:defRPr sz="1000" b="0" i="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798513" algn="l"/>
              </a:tabLst>
              <a:defRPr sz="1000" b="0" i="0" kern="1200" baseline="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FF5C57"/>
              </a:buClr>
              <a:buSzPct val="110000"/>
              <a:tabLst>
                <a:tab pos="1598811" algn="l"/>
              </a:tabLst>
            </a:pPr>
            <a:r>
              <a:rPr lang="de-DE" sz="1700" dirty="0" err="1"/>
              <a:t>Companisto</a:t>
            </a:r>
            <a:r>
              <a:rPr lang="de-DE" sz="1700" dirty="0"/>
              <a:t> überträgt die Anteile vom </a:t>
            </a:r>
            <a:r>
              <a:rPr lang="de-DE" sz="1700" dirty="0" err="1"/>
              <a:t>Companisto</a:t>
            </a:r>
            <a:r>
              <a:rPr lang="de-DE" sz="1700" dirty="0"/>
              <a:t> Konto des Verkäufers auf das Konto des Käufers</a:t>
            </a:r>
          </a:p>
        </p:txBody>
      </p:sp>
      <p:grpSp>
        <p:nvGrpSpPr>
          <p:cNvPr id="85" name="Gruppieren 84">
            <a:extLst>
              <a:ext uri="{FF2B5EF4-FFF2-40B4-BE49-F238E27FC236}">
                <a16:creationId xmlns:a16="http://schemas.microsoft.com/office/drawing/2014/main" id="{181D2AFC-CF33-8399-27BD-F8F63A25B9CF}"/>
              </a:ext>
            </a:extLst>
          </p:cNvPr>
          <p:cNvGrpSpPr/>
          <p:nvPr/>
        </p:nvGrpSpPr>
        <p:grpSpPr>
          <a:xfrm>
            <a:off x="900113" y="18351203"/>
            <a:ext cx="235163" cy="234783"/>
            <a:chOff x="631750" y="5119429"/>
            <a:chExt cx="320919" cy="320400"/>
          </a:xfrm>
        </p:grpSpPr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F7F973DD-60CE-E319-B03C-20BC82D087E7}"/>
                </a:ext>
              </a:extLst>
            </p:cNvPr>
            <p:cNvSpPr/>
            <p:nvPr/>
          </p:nvSpPr>
          <p:spPr>
            <a:xfrm>
              <a:off x="631750" y="5119429"/>
              <a:ext cx="320919" cy="320400"/>
            </a:xfrm>
            <a:prstGeom prst="ellipse">
              <a:avLst/>
            </a:prstGeom>
            <a:solidFill>
              <a:srgbClr val="FF5C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87" name="Grafik 86">
              <a:extLst>
                <a:ext uri="{FF2B5EF4-FFF2-40B4-BE49-F238E27FC236}">
                  <a16:creationId xmlns:a16="http://schemas.microsoft.com/office/drawing/2014/main" id="{DED1C58F-FA5E-D814-BAD5-8E0535D22A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9739" y="5171836"/>
              <a:ext cx="45719" cy="228595"/>
            </a:xfrm>
            <a:prstGeom prst="rect">
              <a:avLst/>
            </a:prstGeom>
          </p:spPr>
        </p:pic>
      </p:grpSp>
      <p:sp>
        <p:nvSpPr>
          <p:cNvPr id="88" name="Inhaltsplatzhalter 2">
            <a:extLst>
              <a:ext uri="{FF2B5EF4-FFF2-40B4-BE49-F238E27FC236}">
                <a16:creationId xmlns:a16="http://schemas.microsoft.com/office/drawing/2014/main" id="{4B60EB1D-1C13-9A80-7DAF-75689841338D}"/>
              </a:ext>
            </a:extLst>
          </p:cNvPr>
          <p:cNvSpPr txBox="1">
            <a:spLocks/>
          </p:cNvSpPr>
          <p:nvPr/>
        </p:nvSpPr>
        <p:spPr>
          <a:xfrm>
            <a:off x="1244268" y="18337360"/>
            <a:ext cx="3695298" cy="766732"/>
          </a:xfrm>
          <a:prstGeom prst="rect">
            <a:avLst/>
          </a:prstGeom>
        </p:spPr>
        <p:txBody>
          <a:bodyPr vert="horz" lIns="0" tIns="0" rIns="0" bIns="0" numCol="1" spcCol="0" rtlCol="0">
            <a:noAutofit/>
          </a:bodyPr>
          <a:lstStyle>
            <a:lvl1pPr marL="0" indent="0" algn="l" defTabSz="914318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6464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265113" algn="l"/>
                <a:tab pos="354013" algn="l"/>
              </a:tabLst>
              <a:defRPr sz="1200" b="0" i="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484188" algn="l"/>
              </a:tabLst>
              <a:defRPr sz="1000" b="0" i="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798513" algn="l"/>
              </a:tabLst>
              <a:defRPr sz="1000" b="0" i="0" kern="1200" baseline="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FF5C57"/>
              </a:buClr>
              <a:buSzPct val="110000"/>
              <a:tabLst>
                <a:tab pos="1598811" algn="l"/>
              </a:tabLst>
            </a:pPr>
            <a:r>
              <a:rPr lang="de-DE" dirty="0"/>
              <a:t>Das Startup muss informiert werden, da die Aktionärsliste immer aktuell gehalten werden muss (der Verkäufer wird aus der Liste gestrichen, der Käufer wird in die Liste mit aufgenommen)</a:t>
            </a:r>
          </a:p>
        </p:txBody>
      </p:sp>
      <p:sp>
        <p:nvSpPr>
          <p:cNvPr id="90" name="Inhaltsplatzhalter 2">
            <a:extLst>
              <a:ext uri="{FF2B5EF4-FFF2-40B4-BE49-F238E27FC236}">
                <a16:creationId xmlns:a16="http://schemas.microsoft.com/office/drawing/2014/main" id="{7BAE5C08-7075-1925-893E-DBC4F3B18BF0}"/>
              </a:ext>
            </a:extLst>
          </p:cNvPr>
          <p:cNvSpPr txBox="1">
            <a:spLocks/>
          </p:cNvSpPr>
          <p:nvPr/>
        </p:nvSpPr>
        <p:spPr>
          <a:xfrm>
            <a:off x="900113" y="19536225"/>
            <a:ext cx="12960348" cy="79640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318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6464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265113" algn="l"/>
                <a:tab pos="354013" algn="l"/>
              </a:tabLst>
              <a:defRPr sz="1200" b="0" i="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484188" algn="l"/>
              </a:tabLst>
              <a:defRPr sz="1000" b="0" i="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798513" algn="l"/>
              </a:tabLst>
              <a:defRPr sz="1000" b="0" i="0" kern="1200" baseline="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FF5C57"/>
              </a:buClr>
            </a:pPr>
            <a:r>
              <a:rPr lang="de-DE" sz="1800" b="1" dirty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Die Bearbeitungszeit bis zur Übertragung in den </a:t>
            </a:r>
            <a:r>
              <a:rPr lang="de-DE" sz="1800" b="1" dirty="0" err="1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Companisto</a:t>
            </a:r>
            <a:r>
              <a:rPr lang="de-DE" sz="1800" b="1" dirty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 Konten beträgt i.</a:t>
            </a:r>
            <a:r>
              <a:rPr lang="de-DE" sz="1800" b="1" spc="-100" dirty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 </a:t>
            </a:r>
            <a:r>
              <a:rPr lang="de-DE" sz="1800" b="1" dirty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d.</a:t>
            </a:r>
            <a:r>
              <a:rPr lang="de-DE" sz="1800" b="1" spc="-100" dirty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 </a:t>
            </a:r>
            <a:r>
              <a:rPr lang="de-DE" sz="1800" b="1" dirty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R. 14 bis 30 Tage. Wichtig ist hier, dass die Kontaktaufnahme zum Startup kurzfristig erfolgt und </a:t>
            </a:r>
            <a:r>
              <a:rPr lang="de-DE" sz="1800" b="1" dirty="0" err="1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Companisto</a:t>
            </a:r>
            <a:r>
              <a:rPr lang="de-DE" sz="1800" b="1" dirty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 die Beitrittserklärung schnellstmöglich zugeschickt bekommt. Die Übertragung der Aktien auf das Depot des Käufers nimmt erfahrungsgemäß je nach Depotbank 2 bis 4 Wochen in Anspruch.</a:t>
            </a:r>
          </a:p>
        </p:txBody>
      </p:sp>
      <p:grpSp>
        <p:nvGrpSpPr>
          <p:cNvPr id="114" name="Gruppieren 113">
            <a:extLst>
              <a:ext uri="{FF2B5EF4-FFF2-40B4-BE49-F238E27FC236}">
                <a16:creationId xmlns:a16="http://schemas.microsoft.com/office/drawing/2014/main" id="{A5B4F84D-8804-231A-58B1-DB8512D06AC4}"/>
              </a:ext>
            </a:extLst>
          </p:cNvPr>
          <p:cNvGrpSpPr/>
          <p:nvPr/>
        </p:nvGrpSpPr>
        <p:grpSpPr>
          <a:xfrm>
            <a:off x="7179998" y="17129094"/>
            <a:ext cx="235163" cy="234783"/>
            <a:chOff x="631750" y="5119429"/>
            <a:chExt cx="320919" cy="320400"/>
          </a:xfrm>
        </p:grpSpPr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442E7486-5CB2-672B-E273-79D49749032F}"/>
                </a:ext>
              </a:extLst>
            </p:cNvPr>
            <p:cNvSpPr/>
            <p:nvPr/>
          </p:nvSpPr>
          <p:spPr>
            <a:xfrm>
              <a:off x="631750" y="5119429"/>
              <a:ext cx="320919" cy="320400"/>
            </a:xfrm>
            <a:prstGeom prst="ellipse">
              <a:avLst/>
            </a:prstGeom>
            <a:solidFill>
              <a:srgbClr val="FF5C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16" name="Grafik 115">
              <a:extLst>
                <a:ext uri="{FF2B5EF4-FFF2-40B4-BE49-F238E27FC236}">
                  <a16:creationId xmlns:a16="http://schemas.microsoft.com/office/drawing/2014/main" id="{CCCC341F-3B25-5FE4-79D5-8C50203F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9739" y="5171836"/>
              <a:ext cx="45719" cy="228595"/>
            </a:xfrm>
            <a:prstGeom prst="rect">
              <a:avLst/>
            </a:prstGeom>
          </p:spPr>
        </p:pic>
      </p:grpSp>
      <p:sp>
        <p:nvSpPr>
          <p:cNvPr id="117" name="Textfeld 116">
            <a:extLst>
              <a:ext uri="{FF2B5EF4-FFF2-40B4-BE49-F238E27FC236}">
                <a16:creationId xmlns:a16="http://schemas.microsoft.com/office/drawing/2014/main" id="{86CF7116-4BEC-2D73-8212-584E975CE22C}"/>
              </a:ext>
            </a:extLst>
          </p:cNvPr>
          <p:cNvSpPr txBox="1"/>
          <p:nvPr/>
        </p:nvSpPr>
        <p:spPr>
          <a:xfrm>
            <a:off x="7395231" y="17065581"/>
            <a:ext cx="19068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dirty="0">
                <a:solidFill>
                  <a:srgbClr val="646464"/>
                </a:solidFill>
              </a:rPr>
              <a:t>Man kann nur Anteile verkaufen, die man bereits im eigenen Depot hat</a:t>
            </a:r>
          </a:p>
        </p:txBody>
      </p:sp>
    </p:spTree>
    <p:extLst>
      <p:ext uri="{BB962C8B-B14F-4D97-AF65-F5344CB8AC3E}">
        <p14:creationId xmlns:p14="http://schemas.microsoft.com/office/powerpoint/2010/main" val="11019948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741C8AC0-AD9F-45E9-9D18-3A57AEB04829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de-DE" dirty="0"/>
              <a:t>4.	Übertragung der 	Investments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3F6D590-D097-1BC5-BB39-522ABF4F447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de-DE" smtClean="0"/>
              <a:pPr/>
              <a:t>11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B4EFDC32-D0B4-CD23-CF68-8568A5CA243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31800" y="3103563"/>
            <a:ext cx="6931025" cy="1509712"/>
          </a:xfrm>
        </p:spPr>
        <p:txBody>
          <a:bodyPr/>
          <a:lstStyle/>
          <a:p>
            <a:r>
              <a:rPr lang="de-DE" dirty="0"/>
              <a:t>e. Genussscheine</a:t>
            </a:r>
          </a:p>
        </p:txBody>
      </p:sp>
      <p:sp>
        <p:nvSpPr>
          <p:cNvPr id="19" name="Google Shape;1006;p33">
            <a:extLst>
              <a:ext uri="{FF2B5EF4-FFF2-40B4-BE49-F238E27FC236}">
                <a16:creationId xmlns:a16="http://schemas.microsoft.com/office/drawing/2014/main" id="{0F6C1BD9-451F-DFD0-FCCD-82D0407743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4587400"/>
            <a:ext cx="12960350" cy="865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Clr>
                <a:srgbClr val="2F526B"/>
              </a:buClr>
              <a:buSzPts val="2800"/>
            </a:pPr>
            <a:r>
              <a:rPr lang="en-US" altLang="en-US" sz="2200" dirty="0">
                <a:solidFill>
                  <a:srgbClr val="646464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  <a:sym typeface="Open Sans Semibold" panose="020B0706030804020204" pitchFamily="34" charset="0"/>
              </a:rPr>
              <a:t>Bei </a:t>
            </a:r>
            <a:r>
              <a:rPr lang="en-US" altLang="en-US" sz="2200" dirty="0" err="1">
                <a:solidFill>
                  <a:srgbClr val="646464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  <a:sym typeface="Open Sans Semibold" panose="020B0706030804020204" pitchFamily="34" charset="0"/>
              </a:rPr>
              <a:t>dieser</a:t>
            </a:r>
            <a:r>
              <a:rPr lang="en-US" altLang="en-US" sz="2200" dirty="0">
                <a:solidFill>
                  <a:srgbClr val="646464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  <a:sym typeface="Open Sans Semibold" panose="020B0706030804020204" pitchFamily="34" charset="0"/>
              </a:rPr>
              <a:t> </a:t>
            </a:r>
            <a:r>
              <a:rPr lang="en-US" altLang="en-US" sz="2200" dirty="0" err="1">
                <a:solidFill>
                  <a:srgbClr val="646464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  <a:sym typeface="Open Sans Semibold" panose="020B0706030804020204" pitchFamily="34" charset="0"/>
              </a:rPr>
              <a:t>Beteiligungsform</a:t>
            </a:r>
            <a:r>
              <a:rPr lang="en-US" altLang="en-US" sz="2200" dirty="0">
                <a:solidFill>
                  <a:srgbClr val="646464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  <a:sym typeface="Open Sans Semibold" panose="020B0706030804020204" pitchFamily="34" charset="0"/>
              </a:rPr>
              <a:t> </a:t>
            </a:r>
            <a:r>
              <a:rPr lang="en-US" altLang="en-US" sz="2200" dirty="0" err="1">
                <a:solidFill>
                  <a:srgbClr val="646464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  <a:sym typeface="Open Sans Semibold" panose="020B0706030804020204" pitchFamily="34" charset="0"/>
              </a:rPr>
              <a:t>können</a:t>
            </a:r>
            <a:r>
              <a:rPr lang="en-US" altLang="en-US" sz="2200" dirty="0">
                <a:solidFill>
                  <a:srgbClr val="646464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  <a:sym typeface="Open Sans Semibold" panose="020B0706030804020204" pitchFamily="34" charset="0"/>
              </a:rPr>
              <a:t> </a:t>
            </a:r>
            <a:r>
              <a:rPr lang="en-US" altLang="en-US" sz="2200" b="1" dirty="0" err="1">
                <a:solidFill>
                  <a:srgbClr val="64646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  <a:sym typeface="Open Sans Semibold" panose="020B0706030804020204" pitchFamily="34" charset="0"/>
              </a:rPr>
              <a:t>nur</a:t>
            </a:r>
            <a:r>
              <a:rPr lang="en-US" altLang="en-US" sz="2200" b="1" dirty="0">
                <a:solidFill>
                  <a:srgbClr val="64646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  <a:sym typeface="Open Sans Semibold" panose="020B0706030804020204" pitchFamily="34" charset="0"/>
              </a:rPr>
              <a:t> </a:t>
            </a:r>
            <a:r>
              <a:rPr lang="en-US" altLang="en-US" sz="2200" b="1" dirty="0" err="1">
                <a:solidFill>
                  <a:srgbClr val="64646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  <a:sym typeface="Open Sans Semibold" panose="020B0706030804020204" pitchFamily="34" charset="0"/>
              </a:rPr>
              <a:t>komplette</a:t>
            </a:r>
            <a:r>
              <a:rPr lang="en-US" altLang="en-US" sz="2200" b="1" dirty="0">
                <a:solidFill>
                  <a:srgbClr val="64646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  <a:sym typeface="Open Sans Semibold" panose="020B0706030804020204" pitchFamily="34" charset="0"/>
              </a:rPr>
              <a:t> </a:t>
            </a:r>
            <a:r>
              <a:rPr lang="en-US" altLang="en-US" sz="2200" b="1" dirty="0" err="1">
                <a:solidFill>
                  <a:srgbClr val="64646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  <a:sym typeface="Open Sans Semibold" panose="020B0706030804020204" pitchFamily="34" charset="0"/>
              </a:rPr>
              <a:t>Anteilspakete</a:t>
            </a:r>
            <a:r>
              <a:rPr lang="en-US" altLang="en-US" sz="2200" dirty="0">
                <a:solidFill>
                  <a:srgbClr val="646464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  <a:sym typeface="Open Sans Semibold" panose="020B0706030804020204" pitchFamily="34" charset="0"/>
              </a:rPr>
              <a:t> </a:t>
            </a:r>
            <a:r>
              <a:rPr lang="en-US" altLang="en-US" sz="2200" dirty="0" err="1">
                <a:solidFill>
                  <a:srgbClr val="646464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  <a:sym typeface="Open Sans Semibold" panose="020B0706030804020204" pitchFamily="34" charset="0"/>
              </a:rPr>
              <a:t>übertragen</a:t>
            </a:r>
            <a:r>
              <a:rPr lang="en-US" altLang="en-US" sz="2200" dirty="0">
                <a:solidFill>
                  <a:srgbClr val="646464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  <a:sym typeface="Open Sans Semibold" panose="020B0706030804020204" pitchFamily="34" charset="0"/>
              </a:rPr>
              <a:t> </a:t>
            </a:r>
            <a:r>
              <a:rPr lang="en-US" altLang="en-US" sz="2200" dirty="0" err="1">
                <a:solidFill>
                  <a:srgbClr val="646464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  <a:sym typeface="Open Sans Semibold" panose="020B0706030804020204" pitchFamily="34" charset="0"/>
              </a:rPr>
              <a:t>werden</a:t>
            </a:r>
            <a:r>
              <a:rPr lang="en-US" altLang="en-US" sz="2200" dirty="0">
                <a:solidFill>
                  <a:srgbClr val="646464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  <a:sym typeface="Open Sans Semibold" panose="020B0706030804020204" pitchFamily="34" charset="0"/>
              </a:rPr>
              <a:t>.</a:t>
            </a:r>
          </a:p>
        </p:txBody>
      </p:sp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724F722A-AF09-33EE-A8DF-E12C756F5278}"/>
              </a:ext>
            </a:extLst>
          </p:cNvPr>
          <p:cNvSpPr txBox="1">
            <a:spLocks/>
          </p:cNvSpPr>
          <p:nvPr/>
        </p:nvSpPr>
        <p:spPr>
          <a:xfrm>
            <a:off x="900114" y="7733781"/>
            <a:ext cx="2901178" cy="2154802"/>
          </a:xfrm>
          <a:prstGeom prst="rect">
            <a:avLst/>
          </a:prstGeom>
        </p:spPr>
        <p:txBody>
          <a:bodyPr vert="horz" lIns="0" tIns="0" rIns="0" bIns="0" numCol="1" spcCol="0" rtlCol="0">
            <a:noAutofit/>
          </a:bodyPr>
          <a:lstStyle>
            <a:lvl1pPr marL="0" indent="0" algn="l" defTabSz="914318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6464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265113" algn="l"/>
                <a:tab pos="354013" algn="l"/>
              </a:tabLst>
              <a:defRPr sz="1200" b="0" i="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484188" algn="l"/>
              </a:tabLst>
              <a:defRPr sz="1000" b="0" i="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798513" algn="l"/>
              </a:tabLst>
              <a:defRPr sz="1000" b="0" i="0" kern="1200" baseline="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FF5C57"/>
              </a:buClr>
              <a:buSzPct val="110000"/>
              <a:tabLst>
                <a:tab pos="1598811" algn="l"/>
              </a:tabLst>
            </a:pPr>
            <a:r>
              <a:rPr lang="de-DE" sz="1800" dirty="0"/>
              <a:t>Der Verkäufer übersendet seine Bankdaten an den Käufer. Der Käufer sendet dem Verkäufer seine Depotdaten zu, damit dieser die Wertpapier-übertragung veranlassen kann</a:t>
            </a:r>
            <a:endParaRPr lang="de-DE" sz="1800" b="1" dirty="0"/>
          </a:p>
        </p:txBody>
      </p:sp>
      <p:sp>
        <p:nvSpPr>
          <p:cNvPr id="17" name="Inhaltsplatzhalter 2">
            <a:extLst>
              <a:ext uri="{FF2B5EF4-FFF2-40B4-BE49-F238E27FC236}">
                <a16:creationId xmlns:a16="http://schemas.microsoft.com/office/drawing/2014/main" id="{572CC2B1-5A8D-1CB8-E463-78140CF05895}"/>
              </a:ext>
            </a:extLst>
          </p:cNvPr>
          <p:cNvSpPr txBox="1">
            <a:spLocks/>
          </p:cNvSpPr>
          <p:nvPr/>
        </p:nvSpPr>
        <p:spPr>
          <a:xfrm>
            <a:off x="4072628" y="7733781"/>
            <a:ext cx="2947297" cy="1949973"/>
          </a:xfrm>
          <a:prstGeom prst="rect">
            <a:avLst/>
          </a:prstGeom>
        </p:spPr>
        <p:txBody>
          <a:bodyPr vert="horz" lIns="0" tIns="0" rIns="0" bIns="0" numCol="1" spcCol="0" rtlCol="0">
            <a:noAutofit/>
          </a:bodyPr>
          <a:lstStyle>
            <a:lvl1pPr marL="0" indent="0" algn="l" defTabSz="914318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6464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265113" algn="l"/>
                <a:tab pos="354013" algn="l"/>
              </a:tabLst>
              <a:defRPr sz="1200" b="0" i="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484188" algn="l"/>
              </a:tabLst>
              <a:defRPr sz="1000" b="0" i="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798513" algn="l"/>
              </a:tabLst>
              <a:defRPr sz="1000" b="0" i="0" kern="1200" baseline="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FF5C57"/>
              </a:buClr>
              <a:buSzPct val="110000"/>
              <a:tabLst>
                <a:tab pos="1598811" algn="l"/>
              </a:tabLst>
            </a:pPr>
            <a:r>
              <a:rPr lang="de-DE" sz="1800" dirty="0"/>
              <a:t>Der Käufer belegt </a:t>
            </a:r>
            <a:r>
              <a:rPr lang="de-DE" sz="1800" dirty="0" err="1"/>
              <a:t>Companisto</a:t>
            </a:r>
            <a:r>
              <a:rPr lang="de-DE" sz="1800" dirty="0"/>
              <a:t> den Erhalt der Wertpapiere (Auszug aus Depotkonto erforderlich)</a:t>
            </a:r>
          </a:p>
        </p:txBody>
      </p:sp>
      <p:sp>
        <p:nvSpPr>
          <p:cNvPr id="18" name="Inhaltsplatzhalter 2">
            <a:extLst>
              <a:ext uri="{FF2B5EF4-FFF2-40B4-BE49-F238E27FC236}">
                <a16:creationId xmlns:a16="http://schemas.microsoft.com/office/drawing/2014/main" id="{EA24070E-082E-0339-8F95-BF689763EDDA}"/>
              </a:ext>
            </a:extLst>
          </p:cNvPr>
          <p:cNvSpPr txBox="1">
            <a:spLocks/>
          </p:cNvSpPr>
          <p:nvPr/>
        </p:nvSpPr>
        <p:spPr>
          <a:xfrm>
            <a:off x="7212740" y="7733778"/>
            <a:ext cx="2901178" cy="1761125"/>
          </a:xfrm>
          <a:prstGeom prst="rect">
            <a:avLst/>
          </a:prstGeom>
        </p:spPr>
        <p:txBody>
          <a:bodyPr vert="horz" lIns="0" tIns="0" rIns="0" bIns="0" numCol="1" spcCol="0" rtlCol="0">
            <a:noAutofit/>
          </a:bodyPr>
          <a:lstStyle>
            <a:lvl1pPr marL="0" indent="0" algn="l" defTabSz="914318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6464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265113" algn="l"/>
                <a:tab pos="354013" algn="l"/>
              </a:tabLst>
              <a:defRPr sz="1200" b="0" i="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484188" algn="l"/>
              </a:tabLst>
              <a:defRPr sz="1000" b="0" i="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798513" algn="l"/>
              </a:tabLst>
              <a:defRPr sz="1000" b="0" i="0" kern="1200" baseline="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FF5C57"/>
              </a:buClr>
              <a:buSzPct val="110000"/>
              <a:tabLst>
                <a:tab pos="1598811" algn="l"/>
              </a:tabLst>
            </a:pPr>
            <a:r>
              <a:rPr lang="de-DE" sz="1800" dirty="0"/>
              <a:t>Der Verkäufer informiert </a:t>
            </a:r>
            <a:r>
              <a:rPr lang="de-DE" sz="1800" dirty="0" err="1"/>
              <a:t>Companisto</a:t>
            </a:r>
            <a:r>
              <a:rPr lang="de-DE" sz="1800" dirty="0"/>
              <a:t> über den Zahlungseingang</a:t>
            </a:r>
          </a:p>
        </p:txBody>
      </p: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39387A5E-0033-0FF3-A100-D3865787F857}"/>
              </a:ext>
            </a:extLst>
          </p:cNvPr>
          <p:cNvGrpSpPr/>
          <p:nvPr/>
        </p:nvGrpSpPr>
        <p:grpSpPr>
          <a:xfrm>
            <a:off x="900113" y="5375854"/>
            <a:ext cx="12960348" cy="1949973"/>
            <a:chOff x="3208837" y="9710983"/>
            <a:chExt cx="8854218" cy="1332178"/>
          </a:xfrm>
        </p:grpSpPr>
        <p:grpSp>
          <p:nvGrpSpPr>
            <p:cNvPr id="21" name="Gruppieren 20">
              <a:extLst>
                <a:ext uri="{FF2B5EF4-FFF2-40B4-BE49-F238E27FC236}">
                  <a16:creationId xmlns:a16="http://schemas.microsoft.com/office/drawing/2014/main" id="{F117773A-EBC5-6330-26AE-965F3A06D376}"/>
                </a:ext>
              </a:extLst>
            </p:cNvPr>
            <p:cNvGrpSpPr/>
            <p:nvPr/>
          </p:nvGrpSpPr>
          <p:grpSpPr>
            <a:xfrm>
              <a:off x="3208837" y="9710983"/>
              <a:ext cx="8854218" cy="1332178"/>
              <a:chOff x="2341995" y="2519608"/>
              <a:chExt cx="6070678" cy="1332178"/>
            </a:xfrm>
          </p:grpSpPr>
          <p:sp>
            <p:nvSpPr>
              <p:cNvPr id="27" name="Freeform 2">
                <a:extLst>
                  <a:ext uri="{FF2B5EF4-FFF2-40B4-BE49-F238E27FC236}">
                    <a16:creationId xmlns:a16="http://schemas.microsoft.com/office/drawing/2014/main" id="{51608A1F-28A3-4615-E2AE-E4B573FD39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06855" y="2519608"/>
                <a:ext cx="1654969" cy="1332178"/>
              </a:xfrm>
              <a:custGeom>
                <a:avLst/>
                <a:gdLst>
                  <a:gd name="T0" fmla="*/ 4439 w 5518"/>
                  <a:gd name="T1" fmla="*/ 4439 h 4440"/>
                  <a:gd name="T2" fmla="*/ 0 w 5518"/>
                  <a:gd name="T3" fmla="*/ 4439 h 4440"/>
                  <a:gd name="T4" fmla="*/ 1078 w 5518"/>
                  <a:gd name="T5" fmla="*/ 2220 h 4440"/>
                  <a:gd name="T6" fmla="*/ 0 w 5518"/>
                  <a:gd name="T7" fmla="*/ 0 h 4440"/>
                  <a:gd name="T8" fmla="*/ 4439 w 5518"/>
                  <a:gd name="T9" fmla="*/ 0 h 4440"/>
                  <a:gd name="T10" fmla="*/ 5517 w 5518"/>
                  <a:gd name="T11" fmla="*/ 2220 h 4440"/>
                  <a:gd name="T12" fmla="*/ 4439 w 5518"/>
                  <a:gd name="T13" fmla="*/ 4439 h 4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18" h="4440">
                    <a:moveTo>
                      <a:pt x="4439" y="4439"/>
                    </a:moveTo>
                    <a:lnTo>
                      <a:pt x="0" y="4439"/>
                    </a:lnTo>
                    <a:lnTo>
                      <a:pt x="1078" y="2220"/>
                    </a:lnTo>
                    <a:lnTo>
                      <a:pt x="0" y="0"/>
                    </a:lnTo>
                    <a:lnTo>
                      <a:pt x="4439" y="0"/>
                    </a:lnTo>
                    <a:lnTo>
                      <a:pt x="5517" y="2220"/>
                    </a:lnTo>
                    <a:lnTo>
                      <a:pt x="4439" y="4439"/>
                    </a:lnTo>
                  </a:path>
                </a:pathLst>
              </a:custGeom>
              <a:solidFill>
                <a:srgbClr val="646464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ru-UA" sz="1167"/>
              </a:p>
            </p:txBody>
          </p:sp>
          <p:sp>
            <p:nvSpPr>
              <p:cNvPr id="29" name="Freeform 3">
                <a:extLst>
                  <a:ext uri="{FF2B5EF4-FFF2-40B4-BE49-F238E27FC236}">
                    <a16:creationId xmlns:a16="http://schemas.microsoft.com/office/drawing/2014/main" id="{06DCD8D7-EA38-30E7-DA9B-05162995DB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0006" y="2519608"/>
                <a:ext cx="1654968" cy="1332178"/>
              </a:xfrm>
              <a:custGeom>
                <a:avLst/>
                <a:gdLst>
                  <a:gd name="T0" fmla="*/ 4439 w 5518"/>
                  <a:gd name="T1" fmla="*/ 4439 h 4440"/>
                  <a:gd name="T2" fmla="*/ 0 w 5518"/>
                  <a:gd name="T3" fmla="*/ 4439 h 4440"/>
                  <a:gd name="T4" fmla="*/ 1078 w 5518"/>
                  <a:gd name="T5" fmla="*/ 2220 h 4440"/>
                  <a:gd name="T6" fmla="*/ 0 w 5518"/>
                  <a:gd name="T7" fmla="*/ 0 h 4440"/>
                  <a:gd name="T8" fmla="*/ 4439 w 5518"/>
                  <a:gd name="T9" fmla="*/ 0 h 4440"/>
                  <a:gd name="T10" fmla="*/ 5517 w 5518"/>
                  <a:gd name="T11" fmla="*/ 2220 h 4440"/>
                  <a:gd name="T12" fmla="*/ 4439 w 5518"/>
                  <a:gd name="T13" fmla="*/ 4439 h 4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18" h="4440">
                    <a:moveTo>
                      <a:pt x="4439" y="4439"/>
                    </a:moveTo>
                    <a:lnTo>
                      <a:pt x="0" y="4439"/>
                    </a:lnTo>
                    <a:lnTo>
                      <a:pt x="1078" y="2220"/>
                    </a:lnTo>
                    <a:lnTo>
                      <a:pt x="0" y="0"/>
                    </a:lnTo>
                    <a:lnTo>
                      <a:pt x="4439" y="0"/>
                    </a:lnTo>
                    <a:lnTo>
                      <a:pt x="5517" y="2220"/>
                    </a:lnTo>
                    <a:lnTo>
                      <a:pt x="4439" y="4439"/>
                    </a:lnTo>
                  </a:path>
                </a:pathLst>
              </a:custGeom>
              <a:solidFill>
                <a:srgbClr val="646464">
                  <a:alpha val="7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ru-UA" sz="1167"/>
              </a:p>
            </p:txBody>
          </p:sp>
          <p:sp>
            <p:nvSpPr>
              <p:cNvPr id="30" name="Freeform 4">
                <a:extLst>
                  <a:ext uri="{FF2B5EF4-FFF2-40B4-BE49-F238E27FC236}">
                    <a16:creationId xmlns:a16="http://schemas.microsoft.com/office/drawing/2014/main" id="{C631C498-10B7-F66A-B3EE-E5006A5351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57704" y="2519608"/>
                <a:ext cx="1654969" cy="1332178"/>
              </a:xfrm>
              <a:custGeom>
                <a:avLst/>
                <a:gdLst>
                  <a:gd name="T0" fmla="*/ 4439 w 5518"/>
                  <a:gd name="T1" fmla="*/ 4439 h 4440"/>
                  <a:gd name="T2" fmla="*/ 0 w 5518"/>
                  <a:gd name="T3" fmla="*/ 4439 h 4440"/>
                  <a:gd name="T4" fmla="*/ 1078 w 5518"/>
                  <a:gd name="T5" fmla="*/ 2220 h 4440"/>
                  <a:gd name="T6" fmla="*/ 0 w 5518"/>
                  <a:gd name="T7" fmla="*/ 0 h 4440"/>
                  <a:gd name="T8" fmla="*/ 4439 w 5518"/>
                  <a:gd name="T9" fmla="*/ 0 h 4440"/>
                  <a:gd name="T10" fmla="*/ 5517 w 5518"/>
                  <a:gd name="T11" fmla="*/ 2220 h 4440"/>
                  <a:gd name="T12" fmla="*/ 4439 w 5518"/>
                  <a:gd name="T13" fmla="*/ 4439 h 4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18" h="4440">
                    <a:moveTo>
                      <a:pt x="4439" y="4439"/>
                    </a:moveTo>
                    <a:lnTo>
                      <a:pt x="0" y="4439"/>
                    </a:lnTo>
                    <a:lnTo>
                      <a:pt x="1078" y="2220"/>
                    </a:lnTo>
                    <a:lnTo>
                      <a:pt x="0" y="0"/>
                    </a:lnTo>
                    <a:lnTo>
                      <a:pt x="4439" y="0"/>
                    </a:lnTo>
                    <a:lnTo>
                      <a:pt x="5517" y="2220"/>
                    </a:lnTo>
                    <a:lnTo>
                      <a:pt x="4439" y="4439"/>
                    </a:lnTo>
                  </a:path>
                </a:pathLst>
              </a:custGeom>
              <a:solidFill>
                <a:srgbClr val="64646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ru-UA" sz="1167"/>
              </a:p>
            </p:txBody>
          </p:sp>
          <p:sp>
            <p:nvSpPr>
              <p:cNvPr id="31" name="Freeform 2">
                <a:extLst>
                  <a:ext uri="{FF2B5EF4-FFF2-40B4-BE49-F238E27FC236}">
                    <a16:creationId xmlns:a16="http://schemas.microsoft.com/office/drawing/2014/main" id="{7FC24936-34EB-AC83-0E88-7F59AEB852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1995" y="2519608"/>
                <a:ext cx="1654969" cy="1332178"/>
              </a:xfrm>
              <a:custGeom>
                <a:avLst/>
                <a:gdLst>
                  <a:gd name="T0" fmla="*/ 4439 w 5518"/>
                  <a:gd name="T1" fmla="*/ 4439 h 4440"/>
                  <a:gd name="T2" fmla="*/ 0 w 5518"/>
                  <a:gd name="T3" fmla="*/ 4439 h 4440"/>
                  <a:gd name="T4" fmla="*/ 1078 w 5518"/>
                  <a:gd name="T5" fmla="*/ 2220 h 4440"/>
                  <a:gd name="T6" fmla="*/ 0 w 5518"/>
                  <a:gd name="T7" fmla="*/ 0 h 4440"/>
                  <a:gd name="T8" fmla="*/ 4439 w 5518"/>
                  <a:gd name="T9" fmla="*/ 0 h 4440"/>
                  <a:gd name="T10" fmla="*/ 5517 w 5518"/>
                  <a:gd name="T11" fmla="*/ 2220 h 4440"/>
                  <a:gd name="T12" fmla="*/ 4439 w 5518"/>
                  <a:gd name="T13" fmla="*/ 4439 h 4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18" h="4440">
                    <a:moveTo>
                      <a:pt x="4439" y="4439"/>
                    </a:moveTo>
                    <a:lnTo>
                      <a:pt x="0" y="4439"/>
                    </a:lnTo>
                    <a:lnTo>
                      <a:pt x="1078" y="2220"/>
                    </a:lnTo>
                    <a:lnTo>
                      <a:pt x="0" y="0"/>
                    </a:lnTo>
                    <a:lnTo>
                      <a:pt x="4439" y="0"/>
                    </a:lnTo>
                    <a:lnTo>
                      <a:pt x="5517" y="2220"/>
                    </a:lnTo>
                    <a:lnTo>
                      <a:pt x="4439" y="4439"/>
                    </a:lnTo>
                  </a:path>
                </a:pathLst>
              </a:custGeom>
              <a:solidFill>
                <a:srgbClr val="646464">
                  <a:alpha val="3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ru-UA" sz="1167"/>
              </a:p>
            </p:txBody>
          </p:sp>
        </p:grpSp>
        <p:sp>
          <p:nvSpPr>
            <p:cNvPr id="22" name="Google Shape;1006;p33">
              <a:extLst>
                <a:ext uri="{FF2B5EF4-FFF2-40B4-BE49-F238E27FC236}">
                  <a16:creationId xmlns:a16="http://schemas.microsoft.com/office/drawing/2014/main" id="{13622BF4-EF1C-AC6B-ADA1-835A50972C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04655" y="10260837"/>
              <a:ext cx="1671573" cy="306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>
                <a:buClr>
                  <a:srgbClr val="2F526B"/>
                </a:buClr>
                <a:buSzPts val="2800"/>
              </a:pPr>
              <a:r>
                <a:rPr lang="en-US" altLang="en-US" sz="22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Open Sans Semibold" panose="020B0706030804020204" pitchFamily="34" charset="0"/>
                </a:rPr>
                <a:t>1.</a:t>
              </a:r>
              <a:endParaRPr lang="en-US" altLang="en-US" sz="2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3" name="Google Shape;1006;p33">
              <a:extLst>
                <a:ext uri="{FF2B5EF4-FFF2-40B4-BE49-F238E27FC236}">
                  <a16:creationId xmlns:a16="http://schemas.microsoft.com/office/drawing/2014/main" id="{1C0F0053-96B5-F76D-46E1-9FE3CB3A5B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41146" y="10260837"/>
              <a:ext cx="1671573" cy="306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>
                <a:buClr>
                  <a:srgbClr val="2F526B"/>
                </a:buClr>
                <a:buSzPts val="2800"/>
              </a:pPr>
              <a:r>
                <a:rPr lang="en-US" altLang="en-US" sz="22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Open Sans Semibold" panose="020B0706030804020204" pitchFamily="34" charset="0"/>
                </a:rPr>
                <a:t>2.</a:t>
              </a:r>
              <a:endParaRPr lang="en-US" altLang="en-US" sz="2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4" name="Google Shape;1006;p33">
              <a:extLst>
                <a:ext uri="{FF2B5EF4-FFF2-40B4-BE49-F238E27FC236}">
                  <a16:creationId xmlns:a16="http://schemas.microsoft.com/office/drawing/2014/main" id="{8BC6596E-8323-F6B8-5C9C-8DD458CF25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77678" y="10260837"/>
              <a:ext cx="1671573" cy="306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>
                <a:buClr>
                  <a:srgbClr val="2F526B"/>
                </a:buClr>
                <a:buSzPts val="2800"/>
              </a:pPr>
              <a:r>
                <a:rPr lang="en-US" altLang="en-US" sz="22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Open Sans Semibold" panose="020B0706030804020204" pitchFamily="34" charset="0"/>
                </a:rPr>
                <a:t>3.</a:t>
              </a:r>
              <a:endParaRPr lang="en-US" altLang="en-US" sz="2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6" name="Google Shape;1006;p33">
              <a:extLst>
                <a:ext uri="{FF2B5EF4-FFF2-40B4-BE49-F238E27FC236}">
                  <a16:creationId xmlns:a16="http://schemas.microsoft.com/office/drawing/2014/main" id="{6AD8D3E7-1E26-64B9-695C-E84D8363BD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153773" y="10260837"/>
              <a:ext cx="1671573" cy="306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>
                <a:buClr>
                  <a:srgbClr val="2F526B"/>
                </a:buClr>
                <a:buSzPts val="2800"/>
              </a:pPr>
              <a:r>
                <a:rPr lang="en-US" altLang="en-US" sz="22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Open Sans Semibold" panose="020B0706030804020204" pitchFamily="34" charset="0"/>
                </a:rPr>
                <a:t>4.</a:t>
              </a:r>
              <a:endParaRPr lang="en-US" altLang="en-US" sz="2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32" name="Inhaltsplatzhalter 2">
            <a:extLst>
              <a:ext uri="{FF2B5EF4-FFF2-40B4-BE49-F238E27FC236}">
                <a16:creationId xmlns:a16="http://schemas.microsoft.com/office/drawing/2014/main" id="{1042F3C0-E39E-E2B7-73D4-7E88343E7F97}"/>
              </a:ext>
            </a:extLst>
          </p:cNvPr>
          <p:cNvSpPr txBox="1">
            <a:spLocks/>
          </p:cNvSpPr>
          <p:nvPr/>
        </p:nvSpPr>
        <p:spPr>
          <a:xfrm>
            <a:off x="10327252" y="7733778"/>
            <a:ext cx="3023432" cy="1539721"/>
          </a:xfrm>
          <a:prstGeom prst="rect">
            <a:avLst/>
          </a:prstGeom>
        </p:spPr>
        <p:txBody>
          <a:bodyPr vert="horz" lIns="0" tIns="0" rIns="0" bIns="0" numCol="1" spcCol="0" rtlCol="0">
            <a:noAutofit/>
          </a:bodyPr>
          <a:lstStyle>
            <a:lvl1pPr marL="0" indent="0" algn="l" defTabSz="914318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6464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265113" algn="l"/>
                <a:tab pos="354013" algn="l"/>
              </a:tabLst>
              <a:defRPr sz="1200" b="0" i="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484188" algn="l"/>
              </a:tabLst>
              <a:defRPr sz="1000" b="0" i="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798513" algn="l"/>
              </a:tabLst>
              <a:defRPr sz="1000" b="0" i="0" kern="1200" baseline="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FF5C57"/>
              </a:buClr>
              <a:buSzPct val="110000"/>
              <a:tabLst>
                <a:tab pos="1598811" algn="l"/>
              </a:tabLst>
            </a:pPr>
            <a:r>
              <a:rPr lang="de-DE" sz="1800" dirty="0" err="1"/>
              <a:t>Companisto</a:t>
            </a:r>
            <a:r>
              <a:rPr lang="de-DE" sz="1800" dirty="0"/>
              <a:t> überträgt die Anteile vom </a:t>
            </a:r>
            <a:r>
              <a:rPr lang="de-DE" sz="1800" dirty="0" err="1"/>
              <a:t>Companisto</a:t>
            </a:r>
            <a:r>
              <a:rPr lang="de-DE" sz="1800" dirty="0"/>
              <a:t> Konto des Verkäufers auf das Konto des Käufers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FF5C57"/>
              </a:buClr>
              <a:buSzPct val="110000"/>
              <a:tabLst>
                <a:tab pos="1598811" algn="l"/>
              </a:tabLst>
            </a:pPr>
            <a:endParaRPr lang="de-DE" sz="1800" dirty="0"/>
          </a:p>
        </p:txBody>
      </p:sp>
      <p:sp>
        <p:nvSpPr>
          <p:cNvPr id="33" name="Inhaltsplatzhalter 2">
            <a:extLst>
              <a:ext uri="{FF2B5EF4-FFF2-40B4-BE49-F238E27FC236}">
                <a16:creationId xmlns:a16="http://schemas.microsoft.com/office/drawing/2014/main" id="{4A523A40-A74C-3E8C-0503-90A6D163E142}"/>
              </a:ext>
            </a:extLst>
          </p:cNvPr>
          <p:cNvSpPr txBox="1">
            <a:spLocks/>
          </p:cNvSpPr>
          <p:nvPr/>
        </p:nvSpPr>
        <p:spPr>
          <a:xfrm>
            <a:off x="900113" y="10656197"/>
            <a:ext cx="12960350" cy="79640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318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6464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265113" algn="l"/>
                <a:tab pos="354013" algn="l"/>
              </a:tabLst>
              <a:defRPr sz="1200" b="0" i="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484188" algn="l"/>
              </a:tabLst>
              <a:defRPr sz="1000" b="0" i="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798513" algn="l"/>
              </a:tabLst>
              <a:defRPr sz="1000" b="0" i="0" kern="1200" baseline="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800" b="1" dirty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Die Bearbeitungszeit bis zur Übertragung in den </a:t>
            </a:r>
            <a:r>
              <a:rPr lang="de-DE" sz="1800" b="1" dirty="0" err="1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Companisto</a:t>
            </a:r>
            <a:r>
              <a:rPr lang="de-DE" b="1" dirty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 </a:t>
            </a:r>
            <a:r>
              <a:rPr lang="de-DE" sz="1800" b="1" dirty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Konten beträgt i.</a:t>
            </a:r>
            <a:r>
              <a:rPr lang="de-DE" sz="1800" b="1" spc="-100" dirty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 </a:t>
            </a:r>
            <a:r>
              <a:rPr lang="de-DE" sz="1800" b="1" dirty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d.</a:t>
            </a:r>
            <a:r>
              <a:rPr lang="de-DE" sz="1800" b="1" spc="-100" dirty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 </a:t>
            </a:r>
            <a:r>
              <a:rPr lang="de-DE" sz="1800" b="1" dirty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R. 14 bis 30 Tage. Die Übertragung der Wertpapiere auf das Depot des Käufers nimmt erfahrungsgemäß je nach Depotbank 2 bis 4 Wochen in Anspruch.</a:t>
            </a:r>
          </a:p>
        </p:txBody>
      </p:sp>
      <p:grpSp>
        <p:nvGrpSpPr>
          <p:cNvPr id="48" name="Gruppieren 47">
            <a:extLst>
              <a:ext uri="{FF2B5EF4-FFF2-40B4-BE49-F238E27FC236}">
                <a16:creationId xmlns:a16="http://schemas.microsoft.com/office/drawing/2014/main" id="{40D96883-7F26-20D2-CCAF-4038E32CA0A2}"/>
              </a:ext>
            </a:extLst>
          </p:cNvPr>
          <p:cNvGrpSpPr/>
          <p:nvPr/>
        </p:nvGrpSpPr>
        <p:grpSpPr>
          <a:xfrm>
            <a:off x="900113" y="10020448"/>
            <a:ext cx="235163" cy="234783"/>
            <a:chOff x="631750" y="5119429"/>
            <a:chExt cx="320919" cy="320400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BBB15C0C-37B4-5F9D-8030-C1E196505CE3}"/>
                </a:ext>
              </a:extLst>
            </p:cNvPr>
            <p:cNvSpPr/>
            <p:nvPr/>
          </p:nvSpPr>
          <p:spPr>
            <a:xfrm>
              <a:off x="631750" y="5119429"/>
              <a:ext cx="320919" cy="320400"/>
            </a:xfrm>
            <a:prstGeom prst="ellipse">
              <a:avLst/>
            </a:prstGeom>
            <a:solidFill>
              <a:srgbClr val="FF5C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83" name="Grafik 82">
              <a:extLst>
                <a:ext uri="{FF2B5EF4-FFF2-40B4-BE49-F238E27FC236}">
                  <a16:creationId xmlns:a16="http://schemas.microsoft.com/office/drawing/2014/main" id="{8617DE6D-BF98-DD63-1E5F-4F0C2DF61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9739" y="5171836"/>
              <a:ext cx="45719" cy="228595"/>
            </a:xfrm>
            <a:prstGeom prst="rect">
              <a:avLst/>
            </a:prstGeom>
          </p:spPr>
        </p:pic>
      </p:grpSp>
      <p:sp>
        <p:nvSpPr>
          <p:cNvPr id="90" name="Textfeld 89">
            <a:extLst>
              <a:ext uri="{FF2B5EF4-FFF2-40B4-BE49-F238E27FC236}">
                <a16:creationId xmlns:a16="http://schemas.microsoft.com/office/drawing/2014/main" id="{FD98D618-61B6-4E21-E682-02D8D2C27261}"/>
              </a:ext>
            </a:extLst>
          </p:cNvPr>
          <p:cNvSpPr txBox="1"/>
          <p:nvPr/>
        </p:nvSpPr>
        <p:spPr>
          <a:xfrm>
            <a:off x="1131125" y="9970725"/>
            <a:ext cx="29472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dirty="0"/>
              <a:t>Man kann nur Anteile verkaufen, die man bereits im eigenen Depot hat</a:t>
            </a:r>
          </a:p>
        </p:txBody>
      </p:sp>
      <p:sp>
        <p:nvSpPr>
          <p:cNvPr id="91" name="Textplatzhalter 7">
            <a:extLst>
              <a:ext uri="{FF2B5EF4-FFF2-40B4-BE49-F238E27FC236}">
                <a16:creationId xmlns:a16="http://schemas.microsoft.com/office/drawing/2014/main" id="{D66C9DB3-1A7D-D4ED-FE00-C2DD6F93CA36}"/>
              </a:ext>
            </a:extLst>
          </p:cNvPr>
          <p:cNvSpPr txBox="1">
            <a:spLocks/>
          </p:cNvSpPr>
          <p:nvPr/>
        </p:nvSpPr>
        <p:spPr>
          <a:xfrm>
            <a:off x="332166" y="12499365"/>
            <a:ext cx="12449113" cy="1510382"/>
          </a:xfrm>
          <a:prstGeom prst="rect">
            <a:avLst/>
          </a:prstGeom>
        </p:spPr>
        <p:txBody>
          <a:bodyPr/>
          <a:lstStyle>
            <a:lvl1pPr marL="0" indent="0" algn="l" defTabSz="914432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800" b="0" i="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0" indent="0" algn="l" defTabSz="914432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2800" b="1" i="0" kern="1200">
                <a:solidFill>
                  <a:srgbClr val="6464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914432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265146" algn="l"/>
                <a:tab pos="354057" algn="l"/>
              </a:tabLst>
              <a:defRPr sz="2400" b="0" i="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32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484248" algn="l"/>
              </a:tabLst>
              <a:defRPr sz="2000" b="0" i="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32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798611" algn="l"/>
              </a:tabLst>
              <a:defRPr sz="2000" b="0" i="0" kern="1200" baseline="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5pPr>
            <a:lvl6pPr marL="2514686" indent="-228609" algn="l" defTabSz="914432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03" indent="-228609" algn="l" defTabSz="914432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18" indent="-228609" algn="l" defTabSz="914432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32" indent="-228609" algn="l" defTabSz="914432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f. Partiarische Nachrangdarlehen/Unterbeteiligungen</a:t>
            </a:r>
          </a:p>
        </p:txBody>
      </p:sp>
      <p:grpSp>
        <p:nvGrpSpPr>
          <p:cNvPr id="97" name="Gruppieren 96">
            <a:extLst>
              <a:ext uri="{FF2B5EF4-FFF2-40B4-BE49-F238E27FC236}">
                <a16:creationId xmlns:a16="http://schemas.microsoft.com/office/drawing/2014/main" id="{0B1B184A-5164-9334-0562-E29DA193D5AE}"/>
              </a:ext>
            </a:extLst>
          </p:cNvPr>
          <p:cNvGrpSpPr/>
          <p:nvPr/>
        </p:nvGrpSpPr>
        <p:grpSpPr>
          <a:xfrm>
            <a:off x="900113" y="14848135"/>
            <a:ext cx="12960348" cy="1949974"/>
            <a:chOff x="3208837" y="9710983"/>
            <a:chExt cx="8854218" cy="1332178"/>
          </a:xfrm>
        </p:grpSpPr>
        <p:grpSp>
          <p:nvGrpSpPr>
            <p:cNvPr id="98" name="Gruppieren 97">
              <a:extLst>
                <a:ext uri="{FF2B5EF4-FFF2-40B4-BE49-F238E27FC236}">
                  <a16:creationId xmlns:a16="http://schemas.microsoft.com/office/drawing/2014/main" id="{70855E61-573A-4675-797E-6FEC777F239A}"/>
                </a:ext>
              </a:extLst>
            </p:cNvPr>
            <p:cNvGrpSpPr/>
            <p:nvPr/>
          </p:nvGrpSpPr>
          <p:grpSpPr>
            <a:xfrm>
              <a:off x="3208837" y="9710983"/>
              <a:ext cx="8854218" cy="1332178"/>
              <a:chOff x="2341995" y="2519608"/>
              <a:chExt cx="6070678" cy="1332178"/>
            </a:xfrm>
          </p:grpSpPr>
          <p:sp>
            <p:nvSpPr>
              <p:cNvPr id="103" name="Freeform 2">
                <a:extLst>
                  <a:ext uri="{FF2B5EF4-FFF2-40B4-BE49-F238E27FC236}">
                    <a16:creationId xmlns:a16="http://schemas.microsoft.com/office/drawing/2014/main" id="{1A0AF77D-9B9C-B2A6-4378-6DAAFEB944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06855" y="2519608"/>
                <a:ext cx="1654969" cy="1332178"/>
              </a:xfrm>
              <a:custGeom>
                <a:avLst/>
                <a:gdLst>
                  <a:gd name="T0" fmla="*/ 4439 w 5518"/>
                  <a:gd name="T1" fmla="*/ 4439 h 4440"/>
                  <a:gd name="T2" fmla="*/ 0 w 5518"/>
                  <a:gd name="T3" fmla="*/ 4439 h 4440"/>
                  <a:gd name="T4" fmla="*/ 1078 w 5518"/>
                  <a:gd name="T5" fmla="*/ 2220 h 4440"/>
                  <a:gd name="T6" fmla="*/ 0 w 5518"/>
                  <a:gd name="T7" fmla="*/ 0 h 4440"/>
                  <a:gd name="T8" fmla="*/ 4439 w 5518"/>
                  <a:gd name="T9" fmla="*/ 0 h 4440"/>
                  <a:gd name="T10" fmla="*/ 5517 w 5518"/>
                  <a:gd name="T11" fmla="*/ 2220 h 4440"/>
                  <a:gd name="T12" fmla="*/ 4439 w 5518"/>
                  <a:gd name="T13" fmla="*/ 4439 h 4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18" h="4440">
                    <a:moveTo>
                      <a:pt x="4439" y="4439"/>
                    </a:moveTo>
                    <a:lnTo>
                      <a:pt x="0" y="4439"/>
                    </a:lnTo>
                    <a:lnTo>
                      <a:pt x="1078" y="2220"/>
                    </a:lnTo>
                    <a:lnTo>
                      <a:pt x="0" y="0"/>
                    </a:lnTo>
                    <a:lnTo>
                      <a:pt x="4439" y="0"/>
                    </a:lnTo>
                    <a:lnTo>
                      <a:pt x="5517" y="2220"/>
                    </a:lnTo>
                    <a:lnTo>
                      <a:pt x="4439" y="4439"/>
                    </a:lnTo>
                  </a:path>
                </a:pathLst>
              </a:custGeom>
              <a:solidFill>
                <a:srgbClr val="8FD9D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ru-UA" sz="1167"/>
              </a:p>
            </p:txBody>
          </p:sp>
          <p:sp>
            <p:nvSpPr>
              <p:cNvPr id="104" name="Freeform 3">
                <a:extLst>
                  <a:ext uri="{FF2B5EF4-FFF2-40B4-BE49-F238E27FC236}">
                    <a16:creationId xmlns:a16="http://schemas.microsoft.com/office/drawing/2014/main" id="{AB7DEB9F-F0EE-1C04-892A-DED836990F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0006" y="2519608"/>
                <a:ext cx="1654968" cy="1332178"/>
              </a:xfrm>
              <a:custGeom>
                <a:avLst/>
                <a:gdLst>
                  <a:gd name="T0" fmla="*/ 4439 w 5518"/>
                  <a:gd name="T1" fmla="*/ 4439 h 4440"/>
                  <a:gd name="T2" fmla="*/ 0 w 5518"/>
                  <a:gd name="T3" fmla="*/ 4439 h 4440"/>
                  <a:gd name="T4" fmla="*/ 1078 w 5518"/>
                  <a:gd name="T5" fmla="*/ 2220 h 4440"/>
                  <a:gd name="T6" fmla="*/ 0 w 5518"/>
                  <a:gd name="T7" fmla="*/ 0 h 4440"/>
                  <a:gd name="T8" fmla="*/ 4439 w 5518"/>
                  <a:gd name="T9" fmla="*/ 0 h 4440"/>
                  <a:gd name="T10" fmla="*/ 5517 w 5518"/>
                  <a:gd name="T11" fmla="*/ 2220 h 4440"/>
                  <a:gd name="T12" fmla="*/ 4439 w 5518"/>
                  <a:gd name="T13" fmla="*/ 4439 h 4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18" h="4440">
                    <a:moveTo>
                      <a:pt x="4439" y="4439"/>
                    </a:moveTo>
                    <a:lnTo>
                      <a:pt x="0" y="4439"/>
                    </a:lnTo>
                    <a:lnTo>
                      <a:pt x="1078" y="2220"/>
                    </a:lnTo>
                    <a:lnTo>
                      <a:pt x="0" y="0"/>
                    </a:lnTo>
                    <a:lnTo>
                      <a:pt x="4439" y="0"/>
                    </a:lnTo>
                    <a:lnTo>
                      <a:pt x="5517" y="2220"/>
                    </a:lnTo>
                    <a:lnTo>
                      <a:pt x="4439" y="4439"/>
                    </a:lnTo>
                  </a:path>
                </a:pathLst>
              </a:custGeom>
              <a:solidFill>
                <a:srgbClr val="45BFB6">
                  <a:alpha val="8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ru-UA" sz="1167"/>
              </a:p>
            </p:txBody>
          </p:sp>
          <p:sp>
            <p:nvSpPr>
              <p:cNvPr id="105" name="Freeform 4">
                <a:extLst>
                  <a:ext uri="{FF2B5EF4-FFF2-40B4-BE49-F238E27FC236}">
                    <a16:creationId xmlns:a16="http://schemas.microsoft.com/office/drawing/2014/main" id="{01AF360C-6BE2-1383-2D65-98EA1DEEC7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57704" y="2519608"/>
                <a:ext cx="1654969" cy="1332178"/>
              </a:xfrm>
              <a:custGeom>
                <a:avLst/>
                <a:gdLst>
                  <a:gd name="T0" fmla="*/ 4439 w 5518"/>
                  <a:gd name="T1" fmla="*/ 4439 h 4440"/>
                  <a:gd name="T2" fmla="*/ 0 w 5518"/>
                  <a:gd name="T3" fmla="*/ 4439 h 4440"/>
                  <a:gd name="T4" fmla="*/ 1078 w 5518"/>
                  <a:gd name="T5" fmla="*/ 2220 h 4440"/>
                  <a:gd name="T6" fmla="*/ 0 w 5518"/>
                  <a:gd name="T7" fmla="*/ 0 h 4440"/>
                  <a:gd name="T8" fmla="*/ 4439 w 5518"/>
                  <a:gd name="T9" fmla="*/ 0 h 4440"/>
                  <a:gd name="T10" fmla="*/ 5517 w 5518"/>
                  <a:gd name="T11" fmla="*/ 2220 h 4440"/>
                  <a:gd name="T12" fmla="*/ 4439 w 5518"/>
                  <a:gd name="T13" fmla="*/ 4439 h 4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18" h="4440">
                    <a:moveTo>
                      <a:pt x="4439" y="4439"/>
                    </a:moveTo>
                    <a:lnTo>
                      <a:pt x="0" y="4439"/>
                    </a:lnTo>
                    <a:lnTo>
                      <a:pt x="1078" y="2220"/>
                    </a:lnTo>
                    <a:lnTo>
                      <a:pt x="0" y="0"/>
                    </a:lnTo>
                    <a:lnTo>
                      <a:pt x="4439" y="0"/>
                    </a:lnTo>
                    <a:lnTo>
                      <a:pt x="5517" y="2220"/>
                    </a:lnTo>
                    <a:lnTo>
                      <a:pt x="4439" y="4439"/>
                    </a:lnTo>
                  </a:path>
                </a:pathLst>
              </a:custGeom>
              <a:solidFill>
                <a:srgbClr val="45BFB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ru-UA" sz="1167"/>
              </a:p>
            </p:txBody>
          </p:sp>
          <p:sp>
            <p:nvSpPr>
              <p:cNvPr id="106" name="Freeform 2">
                <a:extLst>
                  <a:ext uri="{FF2B5EF4-FFF2-40B4-BE49-F238E27FC236}">
                    <a16:creationId xmlns:a16="http://schemas.microsoft.com/office/drawing/2014/main" id="{3C03BA7A-A398-6D4D-63AC-33ABC278BA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1995" y="2519608"/>
                <a:ext cx="1654969" cy="1332178"/>
              </a:xfrm>
              <a:custGeom>
                <a:avLst/>
                <a:gdLst>
                  <a:gd name="T0" fmla="*/ 4439 w 5518"/>
                  <a:gd name="T1" fmla="*/ 4439 h 4440"/>
                  <a:gd name="T2" fmla="*/ 0 w 5518"/>
                  <a:gd name="T3" fmla="*/ 4439 h 4440"/>
                  <a:gd name="T4" fmla="*/ 1078 w 5518"/>
                  <a:gd name="T5" fmla="*/ 2220 h 4440"/>
                  <a:gd name="T6" fmla="*/ 0 w 5518"/>
                  <a:gd name="T7" fmla="*/ 0 h 4440"/>
                  <a:gd name="T8" fmla="*/ 4439 w 5518"/>
                  <a:gd name="T9" fmla="*/ 0 h 4440"/>
                  <a:gd name="T10" fmla="*/ 5517 w 5518"/>
                  <a:gd name="T11" fmla="*/ 2220 h 4440"/>
                  <a:gd name="T12" fmla="*/ 4439 w 5518"/>
                  <a:gd name="T13" fmla="*/ 4439 h 4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18" h="4440">
                    <a:moveTo>
                      <a:pt x="4439" y="4439"/>
                    </a:moveTo>
                    <a:lnTo>
                      <a:pt x="0" y="4439"/>
                    </a:lnTo>
                    <a:lnTo>
                      <a:pt x="1078" y="2220"/>
                    </a:lnTo>
                    <a:lnTo>
                      <a:pt x="0" y="0"/>
                    </a:lnTo>
                    <a:lnTo>
                      <a:pt x="4439" y="0"/>
                    </a:lnTo>
                    <a:lnTo>
                      <a:pt x="5517" y="2220"/>
                    </a:lnTo>
                    <a:lnTo>
                      <a:pt x="4439" y="4439"/>
                    </a:lnTo>
                  </a:path>
                </a:pathLst>
              </a:custGeom>
              <a:solidFill>
                <a:srgbClr val="8FD9D3">
                  <a:alpha val="7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ru-UA" sz="1167"/>
              </a:p>
            </p:txBody>
          </p:sp>
        </p:grpSp>
        <p:sp>
          <p:nvSpPr>
            <p:cNvPr id="99" name="Google Shape;1006;p33">
              <a:extLst>
                <a:ext uri="{FF2B5EF4-FFF2-40B4-BE49-F238E27FC236}">
                  <a16:creationId xmlns:a16="http://schemas.microsoft.com/office/drawing/2014/main" id="{33C6F068-B397-7E9C-BADA-19E6174286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04655" y="10260837"/>
              <a:ext cx="1671573" cy="306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>
                <a:buClr>
                  <a:srgbClr val="2F526B"/>
                </a:buClr>
                <a:buSzPts val="2800"/>
              </a:pPr>
              <a:r>
                <a:rPr lang="en-US" altLang="en-US" sz="22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Open Sans Semibold" panose="020B0706030804020204" pitchFamily="34" charset="0"/>
                </a:rPr>
                <a:t>1.</a:t>
              </a:r>
              <a:endParaRPr lang="en-US" altLang="en-US" sz="2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00" name="Google Shape;1006;p33">
              <a:extLst>
                <a:ext uri="{FF2B5EF4-FFF2-40B4-BE49-F238E27FC236}">
                  <a16:creationId xmlns:a16="http://schemas.microsoft.com/office/drawing/2014/main" id="{4037E35E-30B9-E1BF-68D8-BDFC93166F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41146" y="10260837"/>
              <a:ext cx="1671573" cy="306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>
                <a:buClr>
                  <a:srgbClr val="2F526B"/>
                </a:buClr>
                <a:buSzPts val="2800"/>
              </a:pPr>
              <a:r>
                <a:rPr lang="en-US" altLang="en-US" sz="22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Open Sans Semibold" panose="020B0706030804020204" pitchFamily="34" charset="0"/>
                </a:rPr>
                <a:t>2.</a:t>
              </a:r>
              <a:endParaRPr lang="en-US" altLang="en-US" sz="2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01" name="Google Shape;1006;p33">
              <a:extLst>
                <a:ext uri="{FF2B5EF4-FFF2-40B4-BE49-F238E27FC236}">
                  <a16:creationId xmlns:a16="http://schemas.microsoft.com/office/drawing/2014/main" id="{E498337F-38F0-1C22-6154-998AFFCA92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77678" y="10260837"/>
              <a:ext cx="1671573" cy="306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>
                <a:buClr>
                  <a:srgbClr val="2F526B"/>
                </a:buClr>
                <a:buSzPts val="2800"/>
              </a:pPr>
              <a:r>
                <a:rPr lang="en-US" altLang="en-US" sz="22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Open Sans Semibold" panose="020B0706030804020204" pitchFamily="34" charset="0"/>
                </a:rPr>
                <a:t>3.</a:t>
              </a:r>
              <a:endParaRPr lang="en-US" altLang="en-US" sz="2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02" name="Google Shape;1006;p33">
              <a:extLst>
                <a:ext uri="{FF2B5EF4-FFF2-40B4-BE49-F238E27FC236}">
                  <a16:creationId xmlns:a16="http://schemas.microsoft.com/office/drawing/2014/main" id="{D13180B8-ED3E-FD03-8CE9-29785C003B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153773" y="10260837"/>
              <a:ext cx="1671573" cy="306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>
                <a:buClr>
                  <a:srgbClr val="2F526B"/>
                </a:buClr>
                <a:buSzPts val="2800"/>
              </a:pPr>
              <a:r>
                <a:rPr lang="en-US" altLang="en-US" sz="22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Open Sans Semibold" panose="020B0706030804020204" pitchFamily="34" charset="0"/>
                </a:rPr>
                <a:t>4.</a:t>
              </a:r>
              <a:endParaRPr lang="en-US" altLang="en-US" sz="2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107" name="Google Shape;1006;p33">
            <a:extLst>
              <a:ext uri="{FF2B5EF4-FFF2-40B4-BE49-F238E27FC236}">
                <a16:creationId xmlns:a16="http://schemas.microsoft.com/office/drawing/2014/main" id="{6C0D9830-C287-B73A-A88D-BEC2DC9EFE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14027553"/>
            <a:ext cx="12960348" cy="368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Clr>
                <a:srgbClr val="2F526B"/>
              </a:buClr>
              <a:buSzPts val="2800"/>
            </a:pPr>
            <a:r>
              <a:rPr lang="en-US" altLang="en-US" sz="2200" dirty="0" err="1">
                <a:solidFill>
                  <a:srgbClr val="6464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Semibold" panose="020B0706030804020204" pitchFamily="34" charset="0"/>
              </a:rPr>
              <a:t>Diese</a:t>
            </a:r>
            <a:r>
              <a:rPr lang="en-US" altLang="en-US" sz="2200" dirty="0">
                <a:solidFill>
                  <a:srgbClr val="6464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Semibold" panose="020B0706030804020204" pitchFamily="34" charset="0"/>
              </a:rPr>
              <a:t> Investments </a:t>
            </a:r>
            <a:r>
              <a:rPr lang="en-US" altLang="en-US" sz="2200" dirty="0" err="1">
                <a:solidFill>
                  <a:srgbClr val="6464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Semibold" panose="020B0706030804020204" pitchFamily="34" charset="0"/>
              </a:rPr>
              <a:t>können</a:t>
            </a:r>
            <a:r>
              <a:rPr lang="en-US" altLang="en-US" sz="2200" dirty="0">
                <a:solidFill>
                  <a:srgbClr val="6464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Semibold" panose="020B0706030804020204" pitchFamily="34" charset="0"/>
              </a:rPr>
              <a:t> </a:t>
            </a:r>
            <a:r>
              <a:rPr lang="en-US" altLang="en-US" sz="2200" dirty="0" err="1">
                <a:solidFill>
                  <a:srgbClr val="6464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Semibold" panose="020B0706030804020204" pitchFamily="34" charset="0"/>
              </a:rPr>
              <a:t>nur</a:t>
            </a:r>
            <a:r>
              <a:rPr lang="en-US" altLang="en-US" sz="2200" dirty="0">
                <a:solidFill>
                  <a:srgbClr val="6464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Semibold" panose="020B0706030804020204" pitchFamily="34" charset="0"/>
              </a:rPr>
              <a:t> </a:t>
            </a:r>
            <a:r>
              <a:rPr lang="en-US" altLang="en-US" sz="2200" dirty="0" err="1">
                <a:solidFill>
                  <a:srgbClr val="6464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Semibold" panose="020B0706030804020204" pitchFamily="34" charset="0"/>
              </a:rPr>
              <a:t>als</a:t>
            </a:r>
            <a:r>
              <a:rPr lang="en-US" altLang="en-US" sz="2200" dirty="0">
                <a:solidFill>
                  <a:srgbClr val="6464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Semibold" panose="020B0706030804020204" pitchFamily="34" charset="0"/>
              </a:rPr>
              <a:t> </a:t>
            </a:r>
            <a:r>
              <a:rPr lang="en-US" altLang="en-US" sz="2200" b="1" dirty="0" err="1">
                <a:solidFill>
                  <a:srgbClr val="6464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Semibold" panose="020B0706030804020204" pitchFamily="34" charset="0"/>
              </a:rPr>
              <a:t>komplette</a:t>
            </a:r>
            <a:r>
              <a:rPr lang="en-US" altLang="en-US" sz="2200" b="1" dirty="0">
                <a:solidFill>
                  <a:srgbClr val="6464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Semibold" panose="020B0706030804020204" pitchFamily="34" charset="0"/>
              </a:rPr>
              <a:t> </a:t>
            </a:r>
            <a:r>
              <a:rPr lang="en-US" altLang="en-US" sz="2200" b="1" dirty="0" err="1">
                <a:solidFill>
                  <a:srgbClr val="6464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Semibold" panose="020B0706030804020204" pitchFamily="34" charset="0"/>
              </a:rPr>
              <a:t>Anteilspakete</a:t>
            </a:r>
            <a:r>
              <a:rPr lang="en-US" altLang="en-US" sz="2200" b="1" dirty="0">
                <a:solidFill>
                  <a:srgbClr val="6464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Semibold" panose="020B0706030804020204" pitchFamily="34" charset="0"/>
              </a:rPr>
              <a:t> </a:t>
            </a:r>
            <a:r>
              <a:rPr lang="en-US" altLang="en-US" sz="2200" dirty="0" err="1">
                <a:solidFill>
                  <a:srgbClr val="6464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Semibold" panose="020B0706030804020204" pitchFamily="34" charset="0"/>
              </a:rPr>
              <a:t>übertragen</a:t>
            </a:r>
            <a:r>
              <a:rPr lang="en-US" altLang="en-US" sz="2200" dirty="0">
                <a:solidFill>
                  <a:srgbClr val="6464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Semibold" panose="020B0706030804020204" pitchFamily="34" charset="0"/>
              </a:rPr>
              <a:t> </a:t>
            </a:r>
            <a:r>
              <a:rPr lang="en-US" altLang="en-US" sz="2200" dirty="0" err="1">
                <a:solidFill>
                  <a:srgbClr val="6464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Semibold" panose="020B0706030804020204" pitchFamily="34" charset="0"/>
              </a:rPr>
              <a:t>werden</a:t>
            </a:r>
            <a:r>
              <a:rPr lang="en-US" altLang="en-US" sz="2200" dirty="0">
                <a:solidFill>
                  <a:srgbClr val="6464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Semibold" panose="020B0706030804020204" pitchFamily="34" charset="0"/>
              </a:rPr>
              <a:t>.</a:t>
            </a:r>
          </a:p>
        </p:txBody>
      </p:sp>
      <p:sp>
        <p:nvSpPr>
          <p:cNvPr id="108" name="Inhaltsplatzhalter 2">
            <a:extLst>
              <a:ext uri="{FF2B5EF4-FFF2-40B4-BE49-F238E27FC236}">
                <a16:creationId xmlns:a16="http://schemas.microsoft.com/office/drawing/2014/main" id="{C8D1883A-212F-D543-BBA4-10A804A4A53A}"/>
              </a:ext>
            </a:extLst>
          </p:cNvPr>
          <p:cNvSpPr txBox="1">
            <a:spLocks/>
          </p:cNvSpPr>
          <p:nvPr/>
        </p:nvSpPr>
        <p:spPr>
          <a:xfrm>
            <a:off x="977333" y="17215185"/>
            <a:ext cx="2823959" cy="1690763"/>
          </a:xfrm>
          <a:prstGeom prst="rect">
            <a:avLst/>
          </a:prstGeom>
        </p:spPr>
        <p:txBody>
          <a:bodyPr vert="horz" lIns="0" tIns="0" rIns="0" bIns="0" numCol="1" spcCol="0" rtlCol="0">
            <a:noAutofit/>
          </a:bodyPr>
          <a:lstStyle>
            <a:lvl1pPr marL="0" indent="0" algn="l" defTabSz="914318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6464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265113" algn="l"/>
                <a:tab pos="354013" algn="l"/>
              </a:tabLst>
              <a:defRPr sz="1200" b="0" i="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484188" algn="l"/>
              </a:tabLst>
              <a:defRPr sz="1000" b="0" i="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798513" algn="l"/>
              </a:tabLst>
              <a:defRPr sz="1000" b="0" i="0" kern="1200" baseline="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FF5C57"/>
              </a:buClr>
              <a:buSzPct val="110000"/>
              <a:tabLst>
                <a:tab pos="1598811" algn="l"/>
              </a:tabLst>
            </a:pPr>
            <a:r>
              <a:rPr lang="de-DE" sz="1800" dirty="0"/>
              <a:t>Der Verkäufer übersendet seine Bankdaten an den Käufer</a:t>
            </a:r>
          </a:p>
        </p:txBody>
      </p:sp>
      <p:sp>
        <p:nvSpPr>
          <p:cNvPr id="109" name="Inhaltsplatzhalter 2">
            <a:extLst>
              <a:ext uri="{FF2B5EF4-FFF2-40B4-BE49-F238E27FC236}">
                <a16:creationId xmlns:a16="http://schemas.microsoft.com/office/drawing/2014/main" id="{C9C8C966-3469-E5E7-B336-9ADF8A4BFA1E}"/>
              </a:ext>
            </a:extLst>
          </p:cNvPr>
          <p:cNvSpPr txBox="1">
            <a:spLocks/>
          </p:cNvSpPr>
          <p:nvPr/>
        </p:nvSpPr>
        <p:spPr>
          <a:xfrm>
            <a:off x="4053351" y="17215184"/>
            <a:ext cx="2823959" cy="1690763"/>
          </a:xfrm>
          <a:prstGeom prst="rect">
            <a:avLst/>
          </a:prstGeom>
        </p:spPr>
        <p:txBody>
          <a:bodyPr vert="horz" lIns="0" tIns="0" rIns="0" bIns="0" numCol="1" spcCol="0" rtlCol="0">
            <a:noAutofit/>
          </a:bodyPr>
          <a:lstStyle>
            <a:lvl1pPr marL="0" indent="0" algn="l" defTabSz="914318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6464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265113" algn="l"/>
                <a:tab pos="354013" algn="l"/>
              </a:tabLst>
              <a:defRPr sz="1200" b="0" i="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484188" algn="l"/>
              </a:tabLst>
              <a:defRPr sz="1000" b="0" i="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798513" algn="l"/>
              </a:tabLst>
              <a:defRPr sz="1000" b="0" i="0" kern="1200" baseline="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FF5C57"/>
              </a:buClr>
              <a:buSzPct val="110000"/>
              <a:tabLst>
                <a:tab pos="1598811" algn="l"/>
              </a:tabLst>
            </a:pPr>
            <a:r>
              <a:rPr lang="de-DE" sz="1800" dirty="0"/>
              <a:t>Der Käufer überweist die Kaufsumme</a:t>
            </a:r>
          </a:p>
        </p:txBody>
      </p:sp>
      <p:sp>
        <p:nvSpPr>
          <p:cNvPr id="110" name="Inhaltsplatzhalter 2">
            <a:extLst>
              <a:ext uri="{FF2B5EF4-FFF2-40B4-BE49-F238E27FC236}">
                <a16:creationId xmlns:a16="http://schemas.microsoft.com/office/drawing/2014/main" id="{8CFE54C1-0A41-B853-CC66-5212FF9A5ED4}"/>
              </a:ext>
            </a:extLst>
          </p:cNvPr>
          <p:cNvSpPr txBox="1">
            <a:spLocks/>
          </p:cNvSpPr>
          <p:nvPr/>
        </p:nvSpPr>
        <p:spPr>
          <a:xfrm>
            <a:off x="7129369" y="17206196"/>
            <a:ext cx="2984549" cy="1200006"/>
          </a:xfrm>
          <a:prstGeom prst="rect">
            <a:avLst/>
          </a:prstGeom>
        </p:spPr>
        <p:txBody>
          <a:bodyPr vert="horz" lIns="0" tIns="0" rIns="0" bIns="0" numCol="1" spcCol="0" rtlCol="0">
            <a:noAutofit/>
          </a:bodyPr>
          <a:lstStyle>
            <a:lvl1pPr marL="0" indent="0" algn="l" defTabSz="914318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6464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265113" algn="l"/>
                <a:tab pos="354013" algn="l"/>
              </a:tabLst>
              <a:defRPr sz="1200" b="0" i="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484188" algn="l"/>
              </a:tabLst>
              <a:defRPr sz="1000" b="0" i="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798513" algn="l"/>
              </a:tabLst>
              <a:defRPr sz="1000" b="0" i="0" kern="1200" baseline="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FF5C57"/>
              </a:buClr>
              <a:buSzPct val="110000"/>
              <a:tabLst>
                <a:tab pos="1598811" algn="l"/>
              </a:tabLst>
            </a:pPr>
            <a:r>
              <a:rPr lang="de-DE" sz="1800" dirty="0"/>
              <a:t>Der Verkäufer informiert </a:t>
            </a:r>
            <a:r>
              <a:rPr lang="de-DE" sz="1800" dirty="0" err="1"/>
              <a:t>Companisto</a:t>
            </a:r>
            <a:r>
              <a:rPr lang="de-DE" sz="1800" dirty="0"/>
              <a:t> über den Zahlungseingang</a:t>
            </a:r>
          </a:p>
        </p:txBody>
      </p:sp>
      <p:sp>
        <p:nvSpPr>
          <p:cNvPr id="111" name="Inhaltsplatzhalter 2">
            <a:extLst>
              <a:ext uri="{FF2B5EF4-FFF2-40B4-BE49-F238E27FC236}">
                <a16:creationId xmlns:a16="http://schemas.microsoft.com/office/drawing/2014/main" id="{059296A5-ABEB-5AED-DE33-7829482429A9}"/>
              </a:ext>
            </a:extLst>
          </p:cNvPr>
          <p:cNvSpPr txBox="1">
            <a:spLocks/>
          </p:cNvSpPr>
          <p:nvPr/>
        </p:nvSpPr>
        <p:spPr>
          <a:xfrm>
            <a:off x="10327252" y="17215184"/>
            <a:ext cx="2911228" cy="1200006"/>
          </a:xfrm>
          <a:prstGeom prst="rect">
            <a:avLst/>
          </a:prstGeom>
        </p:spPr>
        <p:txBody>
          <a:bodyPr vert="horz" lIns="0" tIns="0" rIns="0" bIns="0" numCol="1" spcCol="0" rtlCol="0">
            <a:noAutofit/>
          </a:bodyPr>
          <a:lstStyle>
            <a:lvl1pPr marL="0" indent="0" algn="l" defTabSz="914318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6464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265113" algn="l"/>
                <a:tab pos="354013" algn="l"/>
              </a:tabLst>
              <a:defRPr sz="1200" b="0" i="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484188" algn="l"/>
              </a:tabLst>
              <a:defRPr sz="1000" b="0" i="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798513" algn="l"/>
              </a:tabLst>
              <a:defRPr sz="1000" b="0" i="0" kern="1200" baseline="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FF5C57"/>
              </a:buClr>
              <a:buSzPct val="110000"/>
              <a:tabLst>
                <a:tab pos="1598811" algn="l"/>
              </a:tabLst>
            </a:pPr>
            <a:r>
              <a:rPr lang="de-DE" sz="1800" dirty="0" err="1"/>
              <a:t>Companisto</a:t>
            </a:r>
            <a:r>
              <a:rPr lang="de-DE" sz="1800" dirty="0"/>
              <a:t> überträgt das Investment vom </a:t>
            </a:r>
            <a:r>
              <a:rPr lang="de-DE" sz="1800" dirty="0" err="1"/>
              <a:t>Companisto</a:t>
            </a:r>
            <a:r>
              <a:rPr lang="de-DE" sz="1800" dirty="0"/>
              <a:t> Konto des Verkäufers auf das Konto des Käufers</a:t>
            </a:r>
          </a:p>
        </p:txBody>
      </p:sp>
    </p:spTree>
    <p:extLst>
      <p:ext uri="{BB962C8B-B14F-4D97-AF65-F5344CB8AC3E}">
        <p14:creationId xmlns:p14="http://schemas.microsoft.com/office/powerpoint/2010/main" val="22393751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96E9435C-333E-830D-7F5D-436C2DAE9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50235"/>
            <a:ext cx="8850085" cy="2268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de-DE" dirty="0"/>
              <a:t>5.	Kontaktaufnahme 	und Fragen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B135B8C-4CB0-BE0B-7F6B-5B55048F62E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de-DE" smtClean="0"/>
              <a:pPr/>
              <a:t>12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C2DE5183-9B24-3569-00ED-8756D95F658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31800" y="3103563"/>
            <a:ext cx="6931025" cy="1509712"/>
          </a:xfrm>
        </p:spPr>
        <p:txBody>
          <a:bodyPr/>
          <a:lstStyle/>
          <a:p>
            <a:r>
              <a:rPr lang="de-DE" dirty="0"/>
              <a:t>Wir sind für Sie da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085DC7D6-733F-1EC5-A525-7BF26F0DA85E}"/>
              </a:ext>
            </a:extLst>
          </p:cNvPr>
          <p:cNvSpPr txBox="1">
            <a:spLocks/>
          </p:cNvSpPr>
          <p:nvPr/>
        </p:nvSpPr>
        <p:spPr>
          <a:xfrm>
            <a:off x="900113" y="5378449"/>
            <a:ext cx="6091046" cy="45370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318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6464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265113" algn="l"/>
                <a:tab pos="354013" algn="l"/>
              </a:tabLst>
              <a:defRPr sz="1200" b="0" i="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484188" algn="l"/>
              </a:tabLst>
              <a:defRPr sz="1000" b="0" i="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798513" algn="l"/>
              </a:tabLst>
              <a:defRPr sz="1000" b="0" i="0" kern="1200" baseline="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72" lvl="1" indent="-171472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bg1">
                  <a:lumMod val="85000"/>
                </a:schemeClr>
              </a:buClr>
              <a:buFont typeface="Wingdings" pitchFamily="2" charset="2"/>
              <a:buChar char="§"/>
            </a:pPr>
            <a:r>
              <a:rPr lang="de-DE" sz="1800" dirty="0"/>
              <a:t>Die Kommunikation zwischen Käufer und Verkäufer erfolgt über die Chatfunktion im Sekundärmarkt.</a:t>
            </a:r>
          </a:p>
          <a:p>
            <a:pPr marL="171472" lvl="1" indent="-171472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bg1">
                  <a:lumMod val="85000"/>
                </a:schemeClr>
              </a:buClr>
              <a:buFont typeface="Wingdings" pitchFamily="2" charset="2"/>
              <a:buChar char="§"/>
            </a:pPr>
            <a:endParaRPr lang="de-DE" sz="1800" dirty="0"/>
          </a:p>
          <a:p>
            <a:pPr marL="171472" lvl="1" indent="-171472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bg1">
                  <a:lumMod val="85000"/>
                </a:schemeClr>
              </a:buClr>
              <a:buFont typeface="Wingdings" pitchFamily="2" charset="2"/>
              <a:buChar char="§"/>
            </a:pPr>
            <a:r>
              <a:rPr lang="de-DE" sz="1800" dirty="0"/>
              <a:t>Die Kommunikation mit </a:t>
            </a:r>
            <a:r>
              <a:rPr lang="de-DE" sz="1800" dirty="0" err="1"/>
              <a:t>Companisto</a:t>
            </a:r>
            <a:r>
              <a:rPr lang="de-DE" sz="1800" dirty="0"/>
              <a:t> erfolgt über die bekannte Serviceadresse: </a:t>
            </a:r>
            <a:r>
              <a:rPr lang="de-DE" sz="1800" dirty="0" err="1"/>
              <a:t>service@companisto.com</a:t>
            </a:r>
            <a:r>
              <a:rPr lang="de-DE" sz="1800" dirty="0"/>
              <a:t>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bg1">
                  <a:lumMod val="85000"/>
                </a:schemeClr>
              </a:buClr>
            </a:pPr>
            <a:endParaRPr lang="de-DE" sz="1800" dirty="0"/>
          </a:p>
          <a:p>
            <a:pPr marL="171472" lvl="1" indent="-171472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bg1">
                  <a:lumMod val="85000"/>
                </a:schemeClr>
              </a:buClr>
              <a:buFont typeface="Wingdings" pitchFamily="2" charset="2"/>
              <a:buChar char="§"/>
            </a:pPr>
            <a:r>
              <a:rPr lang="de-DE" sz="1800" dirty="0"/>
              <a:t>Bitte beachten Sie, dass aufgrund der hohen Anzahl an Anteilsverkäufen die tatsächlichen Bearbeitungszeiten von den angegebenen Prognosen abweichen können.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bg1">
                  <a:lumMod val="85000"/>
                </a:schemeClr>
              </a:buClr>
            </a:pPr>
            <a:endParaRPr lang="de-DE" sz="1800" dirty="0"/>
          </a:p>
          <a:p>
            <a:pPr marL="171472" lvl="1" indent="-171472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bg1">
                  <a:lumMod val="85000"/>
                </a:schemeClr>
              </a:buClr>
              <a:buFont typeface="Wingdings" pitchFamily="2" charset="2"/>
              <a:buChar char="§"/>
            </a:pPr>
            <a:r>
              <a:rPr lang="de-DE" sz="1800" dirty="0"/>
              <a:t>Im Fall von Fragen freuen wir uns über eine Kontaktaufnahme. Sie erreichen unser Investor Relations Team von montags bis freitags zwischen 9.00 und 18.00 Uhr unter: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B61294F-14E4-43AD-1198-3E6564767278}"/>
              </a:ext>
            </a:extLst>
          </p:cNvPr>
          <p:cNvSpPr txBox="1"/>
          <p:nvPr/>
        </p:nvSpPr>
        <p:spPr>
          <a:xfrm>
            <a:off x="922997" y="11650594"/>
            <a:ext cx="6096928" cy="92333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lang="de-DE" sz="1800" dirty="0">
                <a:solidFill>
                  <a:srgbClr val="646464"/>
                </a:solidFill>
              </a:rPr>
              <a:t>Mit innovativen Grüßen</a:t>
            </a:r>
          </a:p>
          <a:p>
            <a:endParaRPr lang="de-DE" sz="1800" dirty="0">
              <a:solidFill>
                <a:srgbClr val="646464"/>
              </a:solidFill>
            </a:endParaRPr>
          </a:p>
          <a:p>
            <a:r>
              <a:rPr lang="de-DE" sz="1800" dirty="0">
                <a:solidFill>
                  <a:srgbClr val="646464"/>
                </a:solidFill>
              </a:rPr>
              <a:t>Ihr </a:t>
            </a:r>
            <a:r>
              <a:rPr lang="de-DE" sz="1800" dirty="0" err="1">
                <a:solidFill>
                  <a:srgbClr val="646464"/>
                </a:solidFill>
              </a:rPr>
              <a:t>Companisto</a:t>
            </a:r>
            <a:r>
              <a:rPr lang="de-DE" sz="1800" dirty="0">
                <a:solidFill>
                  <a:srgbClr val="646464"/>
                </a:solidFill>
              </a:rPr>
              <a:t> Investor Relations Team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ECDA5950-249A-BE25-0690-E2C1B49E5DC4}"/>
              </a:ext>
            </a:extLst>
          </p:cNvPr>
          <p:cNvGrpSpPr/>
          <p:nvPr/>
        </p:nvGrpSpPr>
        <p:grpSpPr>
          <a:xfrm>
            <a:off x="900113" y="9729925"/>
            <a:ext cx="658544" cy="657479"/>
            <a:chOff x="2076030" y="11343650"/>
            <a:chExt cx="320919" cy="32040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E0AA2EA-4878-8E40-7216-C1DD69270A7E}"/>
                </a:ext>
              </a:extLst>
            </p:cNvPr>
            <p:cNvSpPr/>
            <p:nvPr/>
          </p:nvSpPr>
          <p:spPr>
            <a:xfrm>
              <a:off x="2076030" y="11343650"/>
              <a:ext cx="320919" cy="320400"/>
            </a:xfrm>
            <a:prstGeom prst="ellipse">
              <a:avLst/>
            </a:prstGeom>
            <a:solidFill>
              <a:srgbClr val="FF5C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0CCA6540-BEA8-8B06-F60F-80197DF390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53571" y="11451362"/>
              <a:ext cx="165839" cy="112989"/>
            </a:xfrm>
            <a:prstGeom prst="rect">
              <a:avLst/>
            </a:prstGeom>
          </p:spPr>
        </p:pic>
      </p:grpSp>
      <p:sp>
        <p:nvSpPr>
          <p:cNvPr id="10" name="Textfeld 9">
            <a:extLst>
              <a:ext uri="{FF2B5EF4-FFF2-40B4-BE49-F238E27FC236}">
                <a16:creationId xmlns:a16="http://schemas.microsoft.com/office/drawing/2014/main" id="{37651488-23E1-B718-CE56-EF6FFBA8A52C}"/>
              </a:ext>
            </a:extLst>
          </p:cNvPr>
          <p:cNvSpPr txBox="1"/>
          <p:nvPr/>
        </p:nvSpPr>
        <p:spPr>
          <a:xfrm>
            <a:off x="1772270" y="9948345"/>
            <a:ext cx="4359587" cy="323165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lang="de-DE" sz="1800" dirty="0" err="1">
                <a:solidFill>
                  <a:srgbClr val="646464"/>
                </a:solidFill>
              </a:rPr>
              <a:t>service@companisto.com</a:t>
            </a:r>
            <a:r>
              <a:rPr lang="de-DE" sz="1800" dirty="0">
                <a:solidFill>
                  <a:srgbClr val="646464"/>
                </a:solidFill>
              </a:rPr>
              <a:t> </a:t>
            </a: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55E76F03-6E6B-FC39-DEFE-6E93C9F50339}"/>
              </a:ext>
            </a:extLst>
          </p:cNvPr>
          <p:cNvGrpSpPr/>
          <p:nvPr/>
        </p:nvGrpSpPr>
        <p:grpSpPr>
          <a:xfrm>
            <a:off x="900113" y="10566203"/>
            <a:ext cx="658544" cy="658544"/>
            <a:chOff x="2076029" y="11705531"/>
            <a:chExt cx="320919" cy="320919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96599C2-0C22-9614-A828-7262EDC3A66A}"/>
                </a:ext>
              </a:extLst>
            </p:cNvPr>
            <p:cNvSpPr/>
            <p:nvPr/>
          </p:nvSpPr>
          <p:spPr>
            <a:xfrm>
              <a:off x="2076029" y="11705531"/>
              <a:ext cx="320919" cy="320919"/>
            </a:xfrm>
            <a:prstGeom prst="ellipse">
              <a:avLst/>
            </a:prstGeom>
            <a:solidFill>
              <a:srgbClr val="7CE6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8EFA1FBD-CA0F-407C-1926-EF711049A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53568" y="11784267"/>
              <a:ext cx="165838" cy="165838"/>
            </a:xfrm>
            <a:prstGeom prst="rect">
              <a:avLst/>
            </a:prstGeom>
          </p:spPr>
        </p:pic>
      </p:grpSp>
      <p:sp>
        <p:nvSpPr>
          <p:cNvPr id="19" name="Textfeld 18">
            <a:extLst>
              <a:ext uri="{FF2B5EF4-FFF2-40B4-BE49-F238E27FC236}">
                <a16:creationId xmlns:a16="http://schemas.microsoft.com/office/drawing/2014/main" id="{A457DACD-A641-2790-0702-52477F2893B9}"/>
              </a:ext>
            </a:extLst>
          </p:cNvPr>
          <p:cNvSpPr txBox="1"/>
          <p:nvPr/>
        </p:nvSpPr>
        <p:spPr>
          <a:xfrm>
            <a:off x="1772271" y="10697357"/>
            <a:ext cx="4359586" cy="323165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lang="de-DE" sz="1800" dirty="0">
                <a:solidFill>
                  <a:srgbClr val="646464"/>
                </a:solidFill>
              </a:rPr>
              <a:t>+49 030</a:t>
            </a:r>
            <a:r>
              <a:rPr lang="de-DE" sz="1800" spc="-100" dirty="0">
                <a:solidFill>
                  <a:srgbClr val="646464"/>
                </a:solidFill>
              </a:rPr>
              <a:t> </a:t>
            </a:r>
            <a:r>
              <a:rPr lang="de-DE" sz="1800" dirty="0">
                <a:solidFill>
                  <a:srgbClr val="646464"/>
                </a:solidFill>
              </a:rPr>
              <a:t>346</a:t>
            </a:r>
            <a:r>
              <a:rPr lang="de-DE" sz="1800" spc="-100" dirty="0">
                <a:solidFill>
                  <a:srgbClr val="646464"/>
                </a:solidFill>
              </a:rPr>
              <a:t> </a:t>
            </a:r>
            <a:r>
              <a:rPr lang="de-DE" sz="1800" dirty="0">
                <a:solidFill>
                  <a:srgbClr val="646464"/>
                </a:solidFill>
              </a:rPr>
              <a:t>491</a:t>
            </a:r>
            <a:r>
              <a:rPr lang="de-DE" sz="1800" spc="-100" dirty="0">
                <a:solidFill>
                  <a:srgbClr val="646464"/>
                </a:solidFill>
              </a:rPr>
              <a:t> </a:t>
            </a:r>
            <a:r>
              <a:rPr lang="de-DE" sz="1800" dirty="0">
                <a:solidFill>
                  <a:srgbClr val="646464"/>
                </a:solidFill>
              </a:rPr>
              <a:t>493</a:t>
            </a:r>
          </a:p>
        </p:txBody>
      </p:sp>
      <p:pic>
        <p:nvPicPr>
          <p:cNvPr id="24" name="Grafik 23" descr="Ein Bild, das Menschliches Gesicht, Person, Lächeln, Kleidung enthält.&#10;&#10;Automatisch generierte Beschreibung">
            <a:extLst>
              <a:ext uri="{FF2B5EF4-FFF2-40B4-BE49-F238E27FC236}">
                <a16:creationId xmlns:a16="http://schemas.microsoft.com/office/drawing/2014/main" id="{E15B91E4-E204-0CCF-5593-CEDC794A2F93}"/>
              </a:ext>
            </a:extLst>
          </p:cNvPr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8" t="-44" r="12297" b="43484"/>
          <a:stretch/>
        </p:blipFill>
        <p:spPr>
          <a:xfrm>
            <a:off x="7769417" y="5378450"/>
            <a:ext cx="1993900" cy="1994562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4BEEE9DF-BA03-92BA-E293-8CC82E08700A}"/>
              </a:ext>
            </a:extLst>
          </p:cNvPr>
          <p:cNvSpPr txBox="1"/>
          <p:nvPr/>
        </p:nvSpPr>
        <p:spPr>
          <a:xfrm>
            <a:off x="7769418" y="7545386"/>
            <a:ext cx="1993900" cy="323188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r>
              <a:rPr lang="de-DE" sz="1200" dirty="0"/>
              <a:t>Sarah Buge </a:t>
            </a:r>
            <a:endParaRPr lang="de-DE" sz="1800" dirty="0">
              <a:solidFill>
                <a:srgbClr val="646464"/>
              </a:solidFill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52B7BC40-9E70-C485-D08C-8A96A2A05C2D}"/>
              </a:ext>
            </a:extLst>
          </p:cNvPr>
          <p:cNvSpPr txBox="1"/>
          <p:nvPr/>
        </p:nvSpPr>
        <p:spPr>
          <a:xfrm>
            <a:off x="10830117" y="7545386"/>
            <a:ext cx="1993900" cy="323188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r>
              <a:rPr lang="de-DE" sz="1200" dirty="0"/>
              <a:t>Ramin </a:t>
            </a:r>
            <a:r>
              <a:rPr lang="de-DE" sz="1200" dirty="0" err="1"/>
              <a:t>Shahnazary</a:t>
            </a:r>
            <a:endParaRPr lang="de-DE" sz="1800" dirty="0">
              <a:solidFill>
                <a:srgbClr val="646464"/>
              </a:solidFill>
            </a:endParaRP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EB276571-DC66-3554-212B-F3AF04AAA2A7}"/>
              </a:ext>
            </a:extLst>
          </p:cNvPr>
          <p:cNvSpPr txBox="1"/>
          <p:nvPr/>
        </p:nvSpPr>
        <p:spPr>
          <a:xfrm>
            <a:off x="7769418" y="10183408"/>
            <a:ext cx="1993900" cy="323188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r>
              <a:rPr lang="de-DE" sz="1200" dirty="0"/>
              <a:t>Robert Riedel</a:t>
            </a:r>
            <a:endParaRPr lang="de-DE" sz="1800" dirty="0">
              <a:solidFill>
                <a:srgbClr val="646464"/>
              </a:solidFill>
            </a:endParaRPr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648E7D2D-447B-67EC-A1A5-84911177554E}"/>
              </a:ext>
            </a:extLst>
          </p:cNvPr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16" t="-6554" r="9492" b="26484"/>
          <a:stretch/>
        </p:blipFill>
        <p:spPr>
          <a:xfrm>
            <a:off x="7769417" y="8040948"/>
            <a:ext cx="1993900" cy="1994562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p:spPr>
      </p:pic>
      <p:sp>
        <p:nvSpPr>
          <p:cNvPr id="32" name="Textfeld 31">
            <a:extLst>
              <a:ext uri="{FF2B5EF4-FFF2-40B4-BE49-F238E27FC236}">
                <a16:creationId xmlns:a16="http://schemas.microsoft.com/office/drawing/2014/main" id="{59C6A486-F228-7515-234C-1643BE5F84E0}"/>
              </a:ext>
            </a:extLst>
          </p:cNvPr>
          <p:cNvSpPr txBox="1"/>
          <p:nvPr/>
        </p:nvSpPr>
        <p:spPr>
          <a:xfrm>
            <a:off x="10830117" y="10183408"/>
            <a:ext cx="1993900" cy="323188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r>
              <a:rPr lang="de-DE" sz="1200" dirty="0"/>
              <a:t>Hülya </a:t>
            </a:r>
            <a:r>
              <a:rPr lang="de-DE" sz="1200" dirty="0" err="1"/>
              <a:t>Güvenc</a:t>
            </a:r>
            <a:endParaRPr lang="de-DE" sz="1800" dirty="0">
              <a:solidFill>
                <a:srgbClr val="646464"/>
              </a:solidFill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C2894A6F-A118-660B-EFB6-9F51E2F2EDC8}"/>
              </a:ext>
            </a:extLst>
          </p:cNvPr>
          <p:cNvSpPr txBox="1"/>
          <p:nvPr/>
        </p:nvSpPr>
        <p:spPr>
          <a:xfrm>
            <a:off x="7769417" y="12813160"/>
            <a:ext cx="1993900" cy="323188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r>
              <a:rPr lang="de-DE" sz="1200" dirty="0">
                <a:solidFill>
                  <a:srgbClr val="646464"/>
                </a:solidFill>
              </a:rPr>
              <a:t>Laura Böhme</a:t>
            </a:r>
            <a:endParaRPr lang="de-DE" sz="1800" dirty="0">
              <a:solidFill>
                <a:srgbClr val="646464"/>
              </a:solidFill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D42B1280-6526-FC03-25BC-828EA5E81B87}"/>
              </a:ext>
            </a:extLst>
          </p:cNvPr>
          <p:cNvPicPr>
            <a:picLocks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6" t="-2852" r="11939" b="25087"/>
          <a:stretch/>
        </p:blipFill>
        <p:spPr>
          <a:xfrm>
            <a:off x="10830116" y="5378450"/>
            <a:ext cx="1993900" cy="1994562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16F24F83-C9FA-D2A6-7EC8-599413FAA951}"/>
              </a:ext>
            </a:extLst>
          </p:cNvPr>
          <p:cNvPicPr>
            <a:picLocks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50" t="-5240" r="-1" b="10042"/>
          <a:stretch/>
        </p:blipFill>
        <p:spPr>
          <a:xfrm>
            <a:off x="10830116" y="8040948"/>
            <a:ext cx="1993900" cy="1994562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3845446B-E95D-6D06-78D4-476FBC3DA24B}"/>
              </a:ext>
            </a:extLst>
          </p:cNvPr>
          <p:cNvSpPr txBox="1"/>
          <p:nvPr/>
        </p:nvSpPr>
        <p:spPr>
          <a:xfrm>
            <a:off x="10830116" y="12837708"/>
            <a:ext cx="1993900" cy="323188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r>
              <a:rPr lang="de-DE" sz="1200" dirty="0"/>
              <a:t>Deniz Buge</a:t>
            </a:r>
            <a:endParaRPr lang="de-DE" sz="1800" dirty="0">
              <a:solidFill>
                <a:srgbClr val="646464"/>
              </a:solidFill>
            </a:endParaRP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60638FA9-D2DA-0FCA-0D1E-2A33C06F25FD}"/>
              </a:ext>
            </a:extLst>
          </p:cNvPr>
          <p:cNvPicPr>
            <a:picLocks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1" t="-2015" r="9851" b="46792"/>
          <a:stretch/>
        </p:blipFill>
        <p:spPr>
          <a:xfrm>
            <a:off x="10830115" y="10695248"/>
            <a:ext cx="1993900" cy="1994562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41D02EB0-DC20-2F44-C806-8D46D9C55B05}"/>
              </a:ext>
            </a:extLst>
          </p:cNvPr>
          <p:cNvPicPr>
            <a:picLocks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5" t="-1011" r="7816" b="49215"/>
          <a:stretch/>
        </p:blipFill>
        <p:spPr>
          <a:xfrm>
            <a:off x="7769417" y="10695248"/>
            <a:ext cx="1993900" cy="1994562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p:spPr>
      </p:pic>
    </p:spTree>
    <p:extLst>
      <p:ext uri="{BB962C8B-B14F-4D97-AF65-F5344CB8AC3E}">
        <p14:creationId xmlns:p14="http://schemas.microsoft.com/office/powerpoint/2010/main" val="9074830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DD9543-498E-E51C-78C6-BBD3D67C7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/>
              <a:t>index</a:t>
            </a:r>
            <a:endParaRPr lang="de-DE" dirty="0"/>
          </a:p>
        </p:txBody>
      </p:sp>
      <p:sp>
        <p:nvSpPr>
          <p:cNvPr id="4" name="Shape 117">
            <a:extLst>
              <a:ext uri="{FF2B5EF4-FFF2-40B4-BE49-F238E27FC236}">
                <a16:creationId xmlns:a16="http://schemas.microsoft.com/office/drawing/2014/main" id="{E43B673B-AB36-D447-2790-68A41A7FB21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lIns="91439" tIns="91439" rIns="91439" bIns="91439" anchor="ctr"/>
          <a:lstStyle>
            <a:lvl1pPr algn="ctr" defTabSz="914514">
              <a:defRPr sz="2000">
                <a:solidFill>
                  <a:srgbClr val="B8B8B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ource Sans Pro"/>
              </a:defRPr>
            </a:lvl1pPr>
          </a:lstStyle>
          <a:p>
            <a:fld id="{86CB4B4D-7CA3-9044-876B-883B54F8677D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F221BC49-790E-F361-C364-8DEFF02A8EE3}"/>
              </a:ext>
            </a:extLst>
          </p:cNvPr>
          <p:cNvSpPr txBox="1">
            <a:spLocks/>
          </p:cNvSpPr>
          <p:nvPr/>
        </p:nvSpPr>
        <p:spPr>
          <a:xfrm>
            <a:off x="900113" y="5378450"/>
            <a:ext cx="11088687" cy="6145893"/>
          </a:xfrm>
          <a:prstGeom prst="rect">
            <a:avLst/>
          </a:prstGeom>
        </p:spPr>
        <p:txBody>
          <a:bodyPr vert="horz" lIns="0" tIns="0" rIns="0" bIns="0" numCol="1" rtlCol="0">
            <a:noAutofit/>
          </a:bodyPr>
          <a:lstStyle>
            <a:lvl1pPr marL="0" indent="0" algn="l" defTabSz="914318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1600" b="1" i="0" kern="1200">
                <a:solidFill>
                  <a:srgbClr val="6464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265113" algn="l"/>
                <a:tab pos="354013" algn="l"/>
              </a:tabLst>
              <a:defRPr sz="1200" b="0" i="0" kern="1200">
                <a:solidFill>
                  <a:srgbClr val="999999"/>
                </a:solidFill>
                <a:latin typeface="+mn-lt"/>
                <a:ea typeface="+mn-ea"/>
                <a:cs typeface="+mn-cs"/>
              </a:defRPr>
            </a:lvl3pPr>
            <a:lvl4pPr marL="273050" indent="-27305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/>
              <a:defRPr sz="1200" b="0" i="0" kern="1200">
                <a:solidFill>
                  <a:srgbClr val="999999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798513" algn="l"/>
              </a:tabLst>
              <a:defRPr sz="1200" b="0" i="0" kern="1200" baseline="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530225" algn="l"/>
              </a:tabLst>
            </a:pPr>
            <a:r>
              <a:rPr lang="de-DE" sz="2200" b="1" dirty="0"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1.</a:t>
            </a:r>
            <a:r>
              <a:rPr lang="de-DE" sz="2200" dirty="0"/>
              <a:t>	Voraussetzungen für die Nutzung</a:t>
            </a:r>
          </a:p>
          <a:p>
            <a:pPr>
              <a:tabLst>
                <a:tab pos="530225" algn="l"/>
              </a:tabLst>
            </a:pPr>
            <a:r>
              <a:rPr lang="de-DE" sz="2200" b="1" dirty="0"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2</a:t>
            </a:r>
            <a:r>
              <a:rPr lang="de-DE" sz="2200" dirty="0"/>
              <a:t>.	Der Handel im Sekundärmarkt</a:t>
            </a:r>
          </a:p>
          <a:p>
            <a:pPr>
              <a:tabLst>
                <a:tab pos="530225" algn="l"/>
              </a:tabLst>
            </a:pPr>
            <a:r>
              <a:rPr lang="de-DE" sz="2200" b="1" dirty="0"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3.</a:t>
            </a:r>
            <a:r>
              <a:rPr lang="de-DE" sz="2200" dirty="0"/>
              <a:t>	Ablauf nach einer Einigung</a:t>
            </a:r>
          </a:p>
          <a:p>
            <a:pPr>
              <a:tabLst>
                <a:tab pos="530225" algn="l"/>
              </a:tabLst>
            </a:pPr>
            <a:r>
              <a:rPr lang="de-DE" sz="2200" b="1" dirty="0"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4.</a:t>
            </a:r>
            <a:r>
              <a:rPr lang="de-DE" sz="2200" dirty="0"/>
              <a:t>	Übertragung der Investments </a:t>
            </a:r>
          </a:p>
          <a:p>
            <a:pPr>
              <a:tabLst>
                <a:tab pos="530225" algn="l"/>
              </a:tabLst>
            </a:pPr>
            <a:r>
              <a:rPr lang="de-DE" sz="2200" dirty="0"/>
              <a:t>	a. Ablauf bis zur Übertragung</a:t>
            </a:r>
          </a:p>
          <a:p>
            <a:pPr>
              <a:spcBef>
                <a:spcPts val="0"/>
              </a:spcBef>
              <a:tabLst>
                <a:tab pos="530225" algn="l"/>
              </a:tabLst>
            </a:pPr>
            <a:r>
              <a:rPr lang="de-DE" sz="2200" dirty="0"/>
              <a:t>	b. Mögliche Investitionsformen: Übersicht</a:t>
            </a:r>
            <a:br>
              <a:rPr lang="de-DE" sz="2200" dirty="0"/>
            </a:br>
            <a:r>
              <a:rPr lang="de-DE" sz="2200" dirty="0"/>
              <a:t>	c. GmbH-Anteile</a:t>
            </a:r>
            <a:br>
              <a:rPr lang="de-DE" sz="2200" dirty="0"/>
            </a:br>
            <a:r>
              <a:rPr lang="de-DE" sz="2200" dirty="0"/>
              <a:t>	d. Aktien</a:t>
            </a:r>
            <a:br>
              <a:rPr lang="de-DE" sz="2200" dirty="0"/>
            </a:br>
            <a:r>
              <a:rPr lang="de-DE" sz="2200" dirty="0"/>
              <a:t>	e. Genussscheine</a:t>
            </a:r>
            <a:br>
              <a:rPr lang="de-DE" sz="2200" dirty="0"/>
            </a:br>
            <a:r>
              <a:rPr lang="de-DE" sz="2200" dirty="0"/>
              <a:t>	f. Partiarische Nachrangdarlehen/Unterbeteiligungen</a:t>
            </a:r>
          </a:p>
          <a:p>
            <a:pPr>
              <a:tabLst>
                <a:tab pos="530225" algn="l"/>
              </a:tabLst>
            </a:pPr>
            <a:r>
              <a:rPr lang="de-DE" sz="2200" b="1" dirty="0"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5.</a:t>
            </a:r>
            <a:r>
              <a:rPr lang="de-DE" sz="2200" dirty="0"/>
              <a:t>	Kontaktaufnahme und Fragen</a:t>
            </a:r>
          </a:p>
          <a:p>
            <a:pPr>
              <a:tabLst>
                <a:tab pos="530225" algn="l"/>
              </a:tabLst>
            </a:pPr>
            <a:endParaRPr lang="de-DE" sz="2200" dirty="0"/>
          </a:p>
        </p:txBody>
      </p:sp>
    </p:spTree>
    <p:extLst>
      <p:ext uri="{BB962C8B-B14F-4D97-AF65-F5344CB8AC3E}">
        <p14:creationId xmlns:p14="http://schemas.microsoft.com/office/powerpoint/2010/main" val="36008175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1EECE3D9-A305-6375-FC90-B8BFD6569A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de-DE" dirty="0"/>
              <a:t>Sicherheit hat höchste Priorität</a:t>
            </a:r>
          </a:p>
        </p:txBody>
      </p:sp>
      <p:sp>
        <p:nvSpPr>
          <p:cNvPr id="19" name="Titel 18">
            <a:extLst>
              <a:ext uri="{FF2B5EF4-FFF2-40B4-BE49-F238E27FC236}">
                <a16:creationId xmlns:a16="http://schemas.microsoft.com/office/drawing/2014/main" id="{0D4BDB51-FB7A-38D7-0412-798F1458A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50235"/>
            <a:ext cx="8559799" cy="2268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de-DE" dirty="0"/>
              <a:t>1. 	Voraussetzungen 	für die Nutzung</a:t>
            </a:r>
          </a:p>
        </p:txBody>
      </p:sp>
      <p:sp>
        <p:nvSpPr>
          <p:cNvPr id="5" name="Google Shape;1006;p33">
            <a:extLst>
              <a:ext uri="{FF2B5EF4-FFF2-40B4-BE49-F238E27FC236}">
                <a16:creationId xmlns:a16="http://schemas.microsoft.com/office/drawing/2014/main" id="{E724ACAB-51F3-4777-9564-E37756EA49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17252282"/>
            <a:ext cx="5685235" cy="688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Clr>
                <a:srgbClr val="2F526B"/>
              </a:buClr>
              <a:buSzPts val="2800"/>
            </a:pPr>
            <a:r>
              <a:rPr lang="en-US" altLang="en-US" sz="2200" b="1" dirty="0">
                <a:solidFill>
                  <a:srgbClr val="6464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Semibold" panose="020B0706030804020204" pitchFamily="34" charset="0"/>
              </a:rPr>
              <a:t>2-FAKTOR-VERIFIZIERUNG</a:t>
            </a:r>
            <a:endParaRPr lang="en-US" altLang="en-US" sz="2200" b="1" dirty="0">
              <a:solidFill>
                <a:srgbClr val="64646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09C5E188-4D60-1C95-6D35-BD8143D96BEC}"/>
              </a:ext>
            </a:extLst>
          </p:cNvPr>
          <p:cNvSpPr txBox="1">
            <a:spLocks/>
          </p:cNvSpPr>
          <p:nvPr/>
        </p:nvSpPr>
        <p:spPr>
          <a:xfrm>
            <a:off x="900113" y="17818392"/>
            <a:ext cx="5685235" cy="13397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318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6464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265113" algn="l"/>
                <a:tab pos="354013" algn="l"/>
              </a:tabLst>
              <a:defRPr sz="1200" b="0" i="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484188" algn="l"/>
              </a:tabLst>
              <a:defRPr sz="1000" b="0" i="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798513" algn="l"/>
              </a:tabLst>
              <a:defRPr sz="1000" b="0" i="0" kern="1200" baseline="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bg1">
                  <a:lumMod val="85000"/>
                </a:schemeClr>
              </a:buClr>
            </a:pPr>
            <a:r>
              <a:rPr lang="de-DE" sz="1800" dirty="0"/>
              <a:t>2-Faktor-Verifizierung über einen SMS-Code an Ihre verifizierte Handynummer</a:t>
            </a:r>
          </a:p>
        </p:txBody>
      </p:sp>
      <p:sp>
        <p:nvSpPr>
          <p:cNvPr id="7" name="Google Shape;1006;p33">
            <a:extLst>
              <a:ext uri="{FF2B5EF4-FFF2-40B4-BE49-F238E27FC236}">
                <a16:creationId xmlns:a16="http://schemas.microsoft.com/office/drawing/2014/main" id="{FBB04B1A-70F7-1336-3E99-A04D3CC1CD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0001" y="5378450"/>
            <a:ext cx="5580462" cy="519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Clr>
                <a:srgbClr val="2F526B"/>
              </a:buClr>
              <a:buSzPts val="2800"/>
            </a:pPr>
            <a:r>
              <a:rPr lang="en-US" altLang="en-US" sz="2200" b="1" dirty="0">
                <a:solidFill>
                  <a:srgbClr val="6464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Semibold" panose="020B0706030804020204" pitchFamily="34" charset="0"/>
              </a:rPr>
              <a:t>GWG-KONFORME IDENTIFIKATION</a:t>
            </a:r>
            <a:endParaRPr lang="en-US" altLang="en-US" sz="2200" b="1" dirty="0">
              <a:solidFill>
                <a:srgbClr val="64646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Google Shape;1006;p33">
            <a:extLst>
              <a:ext uri="{FF2B5EF4-FFF2-40B4-BE49-F238E27FC236}">
                <a16:creationId xmlns:a16="http://schemas.microsoft.com/office/drawing/2014/main" id="{EAB90AA3-827F-4D2D-594C-F2C5971B77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0002" y="17252282"/>
            <a:ext cx="5580462" cy="688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Clr>
                <a:srgbClr val="2F526B"/>
              </a:buClr>
              <a:buSzPts val="2800"/>
            </a:pPr>
            <a:r>
              <a:rPr lang="en-US" altLang="en-US" sz="2200" b="1" dirty="0">
                <a:solidFill>
                  <a:srgbClr val="6464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Semibold" panose="020B0706030804020204" pitchFamily="34" charset="0"/>
              </a:rPr>
              <a:t>ÄNDERUNG DER MOBILFUNKNUMMER</a:t>
            </a:r>
            <a:endParaRPr lang="en-US" altLang="en-US" sz="2200" b="1" dirty="0">
              <a:solidFill>
                <a:srgbClr val="64646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085DC7D6-733F-1EC5-A525-7BF26F0DA85E}"/>
              </a:ext>
            </a:extLst>
          </p:cNvPr>
          <p:cNvSpPr txBox="1">
            <a:spLocks/>
          </p:cNvSpPr>
          <p:nvPr/>
        </p:nvSpPr>
        <p:spPr>
          <a:xfrm>
            <a:off x="8280001" y="17818392"/>
            <a:ext cx="5580462" cy="111071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318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6464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265113" algn="l"/>
                <a:tab pos="354013" algn="l"/>
              </a:tabLst>
              <a:defRPr sz="1200" b="0" i="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484188" algn="l"/>
              </a:tabLst>
              <a:defRPr sz="1000" b="0" i="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798513" algn="l"/>
              </a:tabLst>
              <a:defRPr sz="1000" b="0" i="0" kern="1200" baseline="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bg1">
                  <a:lumMod val="85000"/>
                </a:schemeClr>
              </a:buClr>
            </a:pPr>
            <a:r>
              <a:rPr lang="de-DE" sz="1800" dirty="0"/>
              <a:t>Aus Gründen der Sicherheit erfordert jede Änderung der Mobilfunknummer eine erneute Identifikation</a:t>
            </a:r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B1003EDB-0E7B-358A-072C-78814910405D}"/>
              </a:ext>
            </a:extLst>
          </p:cNvPr>
          <p:cNvSpPr txBox="1">
            <a:spLocks/>
          </p:cNvSpPr>
          <p:nvPr/>
        </p:nvSpPr>
        <p:spPr>
          <a:xfrm>
            <a:off x="8280002" y="5995916"/>
            <a:ext cx="5580462" cy="109997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318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6464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265113" algn="l"/>
                <a:tab pos="354013" algn="l"/>
              </a:tabLst>
              <a:defRPr sz="1200" b="0" i="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484188" algn="l"/>
              </a:tabLst>
              <a:defRPr sz="1000" b="0" i="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798513" algn="l"/>
              </a:tabLst>
              <a:defRPr sz="1000" b="0" i="0" kern="1200" baseline="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bg1">
                  <a:lumMod val="85000"/>
                </a:schemeClr>
              </a:buClr>
            </a:pPr>
            <a:r>
              <a:rPr lang="de-DE" sz="1800" dirty="0"/>
              <a:t>Erfolgreiche GwG-konforme Identifikation ist erfolgt (einmal erforderlich)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6AF95517-2D78-F20D-8BAB-9A46736D74C7}"/>
              </a:ext>
            </a:extLst>
          </p:cNvPr>
          <p:cNvSpPr txBox="1"/>
          <p:nvPr/>
        </p:nvSpPr>
        <p:spPr>
          <a:xfrm>
            <a:off x="4131556" y="11366755"/>
            <a:ext cx="642214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2F526B"/>
              </a:buClr>
              <a:buSzPts val="2800"/>
            </a:pPr>
            <a:r>
              <a:rPr lang="en-US" altLang="en-US" sz="2800" b="1" dirty="0">
                <a:solidFill>
                  <a:srgbClr val="646464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  <a:sym typeface="Open Sans Semibold" panose="020B0706030804020204" pitchFamily="34" charset="0"/>
              </a:rPr>
              <a:t>ZUGRIFF NUR UNTER DEN FOLGENDEN BEDINGUNGEN</a:t>
            </a: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F2980086-161A-F38C-A376-76239FFFD9CF}"/>
              </a:ext>
            </a:extLst>
          </p:cNvPr>
          <p:cNvSpPr txBox="1">
            <a:spLocks/>
          </p:cNvSpPr>
          <p:nvPr/>
        </p:nvSpPr>
        <p:spPr>
          <a:xfrm>
            <a:off x="900112" y="5995917"/>
            <a:ext cx="5685236" cy="90235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318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6464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265113" algn="l"/>
                <a:tab pos="354013" algn="l"/>
              </a:tabLst>
              <a:defRPr sz="1200" b="0" i="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484188" algn="l"/>
              </a:tabLst>
              <a:defRPr sz="1000" b="0" i="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798513" algn="l"/>
              </a:tabLst>
              <a:defRPr sz="1000" b="0" i="0" kern="1200" baseline="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bg1">
                  <a:lumMod val="85000"/>
                </a:schemeClr>
              </a:buClr>
            </a:pPr>
            <a:r>
              <a:rPr lang="de-DE" sz="1800" dirty="0"/>
              <a:t>Hinterlegung der aktuellen Mobilfunknummer ist erfolgt</a:t>
            </a:r>
          </a:p>
        </p:txBody>
      </p:sp>
      <p:sp>
        <p:nvSpPr>
          <p:cNvPr id="15" name="Google Shape;1006;p33">
            <a:extLst>
              <a:ext uri="{FF2B5EF4-FFF2-40B4-BE49-F238E27FC236}">
                <a16:creationId xmlns:a16="http://schemas.microsoft.com/office/drawing/2014/main" id="{46C359E7-5F2A-119D-7DC5-21A7475C1E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5378450"/>
            <a:ext cx="5685235" cy="519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Clr>
                <a:srgbClr val="2F526B"/>
              </a:buClr>
              <a:buSzPts val="2800"/>
            </a:pPr>
            <a:r>
              <a:rPr lang="en-US" altLang="en-US" sz="2200" b="1" dirty="0">
                <a:solidFill>
                  <a:srgbClr val="6464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Semibold" panose="020B0706030804020204" pitchFamily="34" charset="0"/>
              </a:rPr>
              <a:t>MOBILFUNKNUMMER</a:t>
            </a:r>
            <a:endParaRPr lang="en-US" altLang="en-US" sz="2200" b="1" dirty="0">
              <a:solidFill>
                <a:srgbClr val="64646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D76D7B87-47CC-226E-C011-920D7C295A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0500" y="8376148"/>
            <a:ext cx="1371600" cy="899160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54CBEBF1-FA87-B448-C9AC-30846A4C4C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1861" y="8238988"/>
            <a:ext cx="716280" cy="1173480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73965F84-02DD-A680-D6C6-1B1E9365DA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4541" y="14195692"/>
            <a:ext cx="1066800" cy="1386840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987BF206-A64A-8A69-9846-6D9DA15B52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28100" y="14210932"/>
            <a:ext cx="1676400" cy="1371600"/>
          </a:xfrm>
          <a:prstGeom prst="rect">
            <a:avLst/>
          </a:prstGeom>
        </p:spPr>
      </p:pic>
      <p:sp>
        <p:nvSpPr>
          <p:cNvPr id="2" name="Shape 117">
            <a:extLst>
              <a:ext uri="{FF2B5EF4-FFF2-40B4-BE49-F238E27FC236}">
                <a16:creationId xmlns:a16="http://schemas.microsoft.com/office/drawing/2014/main" id="{419FC86D-7461-53AB-FF45-F9CB2369317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3320575" y="20154688"/>
            <a:ext cx="1440000" cy="108000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ctr" defTabSz="914514">
              <a:defRPr sz="2000">
                <a:solidFill>
                  <a:srgbClr val="B8B8B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ource Sans Pro"/>
              </a:defRPr>
            </a:lvl1pPr>
          </a:lstStyle>
          <a:p>
            <a:fld id="{86CB4B4D-7CA3-9044-876B-883B54F8677D}" type="slidenum">
              <a:rPr lang="de-DE" smtClean="0"/>
              <a:pPr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6679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6" grpId="0"/>
          <p:bldP spid="7" grpId="0"/>
          <p:bldP spid="11" grpId="0"/>
          <p:bldP spid="12" grpId="0"/>
          <p:bldP spid="13" grpId="0"/>
          <p:bldP spid="10" grpId="0"/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6" grpId="0"/>
          <p:bldP spid="7" grpId="0"/>
          <p:bldP spid="11" grpId="0"/>
          <p:bldP spid="12" grpId="0"/>
          <p:bldP spid="13" grpId="0"/>
          <p:bldP spid="10" grpId="0"/>
          <p:bldP spid="15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>
            <a:extLst>
              <a:ext uri="{FF2B5EF4-FFF2-40B4-BE49-F238E27FC236}">
                <a16:creationId xmlns:a16="http://schemas.microsoft.com/office/drawing/2014/main" id="{40090C3B-9F62-F474-F307-C1A5FE1435DA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de-DE" dirty="0"/>
              <a:t>2. 	Der Handel im 	Sekundärmarkt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B135B8C-4CB0-BE0B-7F6B-5B55048F62E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11880E11-2238-8396-4A32-C3883689453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900113" y="3103563"/>
            <a:ext cx="6931025" cy="1509712"/>
          </a:xfrm>
        </p:spPr>
        <p:txBody>
          <a:bodyPr/>
          <a:lstStyle/>
          <a:p>
            <a:r>
              <a:rPr lang="de-DE" dirty="0"/>
              <a:t>Vom Angebot zum Verkauf</a:t>
            </a:r>
          </a:p>
        </p:txBody>
      </p:sp>
      <p:sp>
        <p:nvSpPr>
          <p:cNvPr id="30" name="Inhaltsplatzhalter 2">
            <a:extLst>
              <a:ext uri="{FF2B5EF4-FFF2-40B4-BE49-F238E27FC236}">
                <a16:creationId xmlns:a16="http://schemas.microsoft.com/office/drawing/2014/main" id="{E69A43FB-12C5-DAEB-E061-17A587775323}"/>
              </a:ext>
            </a:extLst>
          </p:cNvPr>
          <p:cNvSpPr txBox="1">
            <a:spLocks/>
          </p:cNvSpPr>
          <p:nvPr/>
        </p:nvSpPr>
        <p:spPr>
          <a:xfrm>
            <a:off x="900113" y="5399096"/>
            <a:ext cx="7056000" cy="3520800"/>
          </a:xfrm>
          <a:prstGeom prst="rect">
            <a:avLst/>
          </a:prstGeom>
          <a:solidFill>
            <a:srgbClr val="45BFB6"/>
          </a:solidFill>
        </p:spPr>
        <p:txBody>
          <a:bodyPr vert="horz" lIns="1080000" tIns="0" rIns="0" bIns="0" numCol="1" spcCol="0" rtlCol="0" anchor="ctr" anchorCtr="0">
            <a:noAutofit/>
          </a:bodyPr>
          <a:lstStyle>
            <a:lvl1pPr marL="0" indent="0" algn="l" defTabSz="914318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6464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265113" algn="l"/>
                <a:tab pos="354013" algn="l"/>
              </a:tabLst>
              <a:defRPr sz="1200" b="0" i="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484188" algn="l"/>
              </a:tabLst>
              <a:defRPr sz="1000" b="0" i="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798513" algn="l"/>
              </a:tabLst>
              <a:defRPr sz="1000" b="0" i="0" kern="1200" baseline="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FF5C57"/>
              </a:buClr>
              <a:buSzPct val="110000"/>
              <a:tabLst>
                <a:tab pos="1598811" algn="l"/>
              </a:tabLst>
            </a:pPr>
            <a:r>
              <a:rPr lang="en-US" altLang="en-US" sz="2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Semibold" panose="020B0706030804020204" pitchFamily="34" charset="0"/>
              </a:rPr>
              <a:t>01</a:t>
            </a:r>
            <a:endParaRPr lang="en-US" altLang="en-US" sz="28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FF5C57"/>
              </a:buClr>
              <a:buSzPct val="110000"/>
              <a:tabLst>
                <a:tab pos="1598811" algn="l"/>
              </a:tabLst>
            </a:pPr>
            <a:r>
              <a:rPr lang="de-DE" sz="1800" dirty="0">
                <a:solidFill>
                  <a:schemeClr val="bg1"/>
                </a:solidFill>
              </a:rPr>
              <a:t>Der Verkäufer erstellt eine neue Anzeige über die Schaltfläche </a:t>
            </a:r>
            <a:r>
              <a:rPr lang="de-DE" sz="1800" b="1" dirty="0">
                <a:solidFill>
                  <a:schemeClr val="bg1"/>
                </a:solidFill>
              </a:rPr>
              <a:t>„+Verkaufsangebot einstellen“</a:t>
            </a:r>
            <a:endParaRPr lang="de-DE" sz="1800" dirty="0">
              <a:solidFill>
                <a:schemeClr val="bg1"/>
              </a:solidFill>
            </a:endParaRPr>
          </a:p>
        </p:txBody>
      </p:sp>
      <p:sp>
        <p:nvSpPr>
          <p:cNvPr id="17" name="Inhaltsplatzhalter 2">
            <a:extLst>
              <a:ext uri="{FF2B5EF4-FFF2-40B4-BE49-F238E27FC236}">
                <a16:creationId xmlns:a16="http://schemas.microsoft.com/office/drawing/2014/main" id="{D38961A7-2AF6-AABA-2729-844480CE2A15}"/>
              </a:ext>
            </a:extLst>
          </p:cNvPr>
          <p:cNvSpPr txBox="1">
            <a:spLocks/>
          </p:cNvSpPr>
          <p:nvPr/>
        </p:nvSpPr>
        <p:spPr>
          <a:xfrm>
            <a:off x="900114" y="8918421"/>
            <a:ext cx="6839308" cy="3491999"/>
          </a:xfrm>
          <a:prstGeom prst="rect">
            <a:avLst/>
          </a:prstGeom>
        </p:spPr>
        <p:txBody>
          <a:bodyPr vert="horz" lIns="1080000" tIns="0" rIns="720000" bIns="0" numCol="1" spcCol="0" rtlCol="0" anchor="ctr" anchorCtr="0">
            <a:noAutofit/>
          </a:bodyPr>
          <a:lstStyle>
            <a:lvl1pPr marL="0" indent="0" algn="l" defTabSz="914318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6464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265113" algn="l"/>
                <a:tab pos="354013" algn="l"/>
              </a:tabLst>
              <a:defRPr sz="1200" b="0" i="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484188" algn="l"/>
              </a:tabLst>
              <a:defRPr sz="1000" b="0" i="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798513" algn="l"/>
              </a:tabLst>
              <a:defRPr sz="1000" b="0" i="0" kern="1200" baseline="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FF5C57"/>
              </a:buClr>
              <a:buSzPct val="110000"/>
              <a:tabLst>
                <a:tab pos="1598811" algn="l"/>
              </a:tabLst>
            </a:pPr>
            <a:r>
              <a:rPr lang="en-US" alt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Semibold" panose="020B0706030804020204" pitchFamily="34" charset="0"/>
              </a:rPr>
              <a:t>02</a:t>
            </a:r>
            <a:endParaRPr lang="en-US" altLang="en-US" sz="2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FF5C57"/>
              </a:buClr>
              <a:buSzPct val="110000"/>
              <a:tabLst>
                <a:tab pos="1598811" algn="l"/>
              </a:tabLst>
            </a:pPr>
            <a:r>
              <a:rPr lang="de-DE" sz="1800" dirty="0"/>
              <a:t>Interessierte Käufer </a:t>
            </a:r>
            <a:r>
              <a:rPr lang="de-DE" sz="1800" b="1" dirty="0"/>
              <a:t>kontaktieren den Verkäufer über die Chatfunktion </a:t>
            </a:r>
            <a:r>
              <a:rPr lang="de-DE" sz="1800" dirty="0"/>
              <a:t>im Sekundärmarkt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27A85280-D573-685D-158A-50497D47C85F}"/>
              </a:ext>
            </a:extLst>
          </p:cNvPr>
          <p:cNvSpPr txBox="1">
            <a:spLocks/>
          </p:cNvSpPr>
          <p:nvPr/>
        </p:nvSpPr>
        <p:spPr>
          <a:xfrm>
            <a:off x="1649531" y="20356939"/>
            <a:ext cx="1319203" cy="1024674"/>
          </a:xfrm>
          <a:prstGeom prst="rect">
            <a:avLst/>
          </a:prstGeom>
        </p:spPr>
        <p:txBody>
          <a:bodyPr vert="horz" lIns="0" tIns="0" rIns="0" bIns="0" numCol="1" spcCol="0" rtlCol="0">
            <a:noAutofit/>
          </a:bodyPr>
          <a:lstStyle>
            <a:lvl1pPr marL="0" indent="0" algn="l" defTabSz="914318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6464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265113" algn="l"/>
                <a:tab pos="354013" algn="l"/>
              </a:tabLst>
              <a:defRPr sz="1200" b="0" i="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484188" algn="l"/>
              </a:tabLst>
              <a:defRPr sz="1000" b="0" i="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798513" algn="l"/>
              </a:tabLst>
              <a:defRPr sz="1000" b="0" i="0" kern="1200" baseline="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FF5C57"/>
              </a:buClr>
              <a:buSzPct val="110000"/>
              <a:tabLst>
                <a:tab pos="1598811" algn="l"/>
              </a:tabLst>
            </a:pPr>
            <a:r>
              <a:rPr lang="de-DE" sz="800" dirty="0">
                <a:solidFill>
                  <a:schemeClr val="bg1"/>
                </a:solidFill>
              </a:rPr>
              <a:t>Bitte Screenshot</a:t>
            </a: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7411134E-0214-F810-7189-A192E8AE87DC}"/>
              </a:ext>
            </a:extLst>
          </p:cNvPr>
          <p:cNvSpPr txBox="1">
            <a:spLocks/>
          </p:cNvSpPr>
          <p:nvPr/>
        </p:nvSpPr>
        <p:spPr>
          <a:xfrm>
            <a:off x="2862869" y="16949431"/>
            <a:ext cx="1319203" cy="1024674"/>
          </a:xfrm>
          <a:prstGeom prst="rect">
            <a:avLst/>
          </a:prstGeom>
        </p:spPr>
        <p:txBody>
          <a:bodyPr vert="horz" lIns="0" tIns="0" rIns="0" bIns="0" numCol="1" spcCol="0" rtlCol="0">
            <a:noAutofit/>
          </a:bodyPr>
          <a:lstStyle>
            <a:lvl1pPr marL="0" indent="0" algn="l" defTabSz="914318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6464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265113" algn="l"/>
                <a:tab pos="354013" algn="l"/>
              </a:tabLst>
              <a:defRPr sz="1200" b="0" i="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484188" algn="l"/>
              </a:tabLst>
              <a:defRPr sz="1000" b="0" i="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798513" algn="l"/>
              </a:tabLst>
              <a:defRPr sz="1000" b="0" i="0" kern="1200" baseline="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FF5C57"/>
              </a:buClr>
              <a:buSzPct val="110000"/>
              <a:tabLst>
                <a:tab pos="1598811" algn="l"/>
              </a:tabLst>
            </a:pPr>
            <a:r>
              <a:rPr lang="de-DE" sz="800" dirty="0">
                <a:solidFill>
                  <a:schemeClr val="bg1"/>
                </a:solidFill>
              </a:rPr>
              <a:t>Bitte Screenshot</a:t>
            </a:r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67A83A5D-FE96-9070-D5C9-3682101B7FD7}"/>
              </a:ext>
            </a:extLst>
          </p:cNvPr>
          <p:cNvSpPr txBox="1">
            <a:spLocks/>
          </p:cNvSpPr>
          <p:nvPr/>
        </p:nvSpPr>
        <p:spPr>
          <a:xfrm>
            <a:off x="5113700" y="20352055"/>
            <a:ext cx="1319203" cy="1024674"/>
          </a:xfrm>
          <a:prstGeom prst="rect">
            <a:avLst/>
          </a:prstGeom>
        </p:spPr>
        <p:txBody>
          <a:bodyPr vert="horz" lIns="0" tIns="0" rIns="0" bIns="0" numCol="1" spcCol="0" rtlCol="0">
            <a:noAutofit/>
          </a:bodyPr>
          <a:lstStyle>
            <a:lvl1pPr marL="0" indent="0" algn="l" defTabSz="914318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6464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265113" algn="l"/>
                <a:tab pos="354013" algn="l"/>
              </a:tabLst>
              <a:defRPr sz="1200" b="0" i="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484188" algn="l"/>
              </a:tabLst>
              <a:defRPr sz="1000" b="0" i="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798513" algn="l"/>
              </a:tabLst>
              <a:defRPr sz="1000" b="0" i="0" kern="1200" baseline="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FF5C57"/>
              </a:buClr>
              <a:buSzPct val="110000"/>
              <a:tabLst>
                <a:tab pos="1598811" algn="l"/>
              </a:tabLst>
            </a:pPr>
            <a:r>
              <a:rPr lang="de-DE" sz="800" dirty="0">
                <a:solidFill>
                  <a:schemeClr val="bg1"/>
                </a:solidFill>
              </a:rPr>
              <a:t>Bitte Screenshot</a:t>
            </a:r>
          </a:p>
        </p:txBody>
      </p:sp>
      <p:sp>
        <p:nvSpPr>
          <p:cNvPr id="18" name="Inhaltsplatzhalter 2">
            <a:extLst>
              <a:ext uri="{FF2B5EF4-FFF2-40B4-BE49-F238E27FC236}">
                <a16:creationId xmlns:a16="http://schemas.microsoft.com/office/drawing/2014/main" id="{980696D9-0F4D-3569-5876-3E6BACEBF712}"/>
              </a:ext>
            </a:extLst>
          </p:cNvPr>
          <p:cNvSpPr txBox="1">
            <a:spLocks/>
          </p:cNvSpPr>
          <p:nvPr/>
        </p:nvSpPr>
        <p:spPr>
          <a:xfrm>
            <a:off x="8340478" y="20352055"/>
            <a:ext cx="1319203" cy="1024674"/>
          </a:xfrm>
          <a:prstGeom prst="rect">
            <a:avLst/>
          </a:prstGeom>
        </p:spPr>
        <p:txBody>
          <a:bodyPr vert="horz" lIns="0" tIns="0" rIns="0" bIns="0" numCol="1" spcCol="0" rtlCol="0">
            <a:noAutofit/>
          </a:bodyPr>
          <a:lstStyle>
            <a:lvl1pPr marL="0" indent="0" algn="l" defTabSz="914318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6464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265113" algn="l"/>
                <a:tab pos="354013" algn="l"/>
              </a:tabLst>
              <a:defRPr sz="1200" b="0" i="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484188" algn="l"/>
              </a:tabLst>
              <a:defRPr sz="1000" b="0" i="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798513" algn="l"/>
              </a:tabLst>
              <a:defRPr sz="1000" b="0" i="0" kern="1200" baseline="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FF5C57"/>
              </a:buClr>
              <a:buSzPct val="110000"/>
              <a:tabLst>
                <a:tab pos="1598811" algn="l"/>
              </a:tabLst>
            </a:pPr>
            <a:r>
              <a:rPr lang="de-DE" sz="800" dirty="0">
                <a:solidFill>
                  <a:schemeClr val="bg1"/>
                </a:solidFill>
              </a:rPr>
              <a:t>Bitte Screenshot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9A1B225-C344-A0D8-FEB9-8D74A7AE8E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700" y="5500479"/>
            <a:ext cx="6046435" cy="3317141"/>
          </a:xfrm>
          <a:prstGeom prst="rect">
            <a:avLst/>
          </a:prstGeom>
          <a:ln w="101600">
            <a:solidFill>
              <a:srgbClr val="45BFB6"/>
            </a:solidFill>
          </a:ln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CA7D228-86DA-2DDE-209F-6FC2ECCE6F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4700" y="9191011"/>
            <a:ext cx="6046435" cy="3090398"/>
          </a:xfrm>
          <a:prstGeom prst="rect">
            <a:avLst/>
          </a:prstGeom>
          <a:ln w="25400">
            <a:solidFill>
              <a:schemeClr val="bg1">
                <a:lumMod val="95000"/>
              </a:schemeClr>
            </a:solidFill>
          </a:ln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38E54CEC-4B86-43B5-CE39-8A7308FA0A6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" r="34024" b="19680"/>
          <a:stretch/>
        </p:blipFill>
        <p:spPr>
          <a:xfrm>
            <a:off x="7784700" y="16294293"/>
            <a:ext cx="6046435" cy="4038339"/>
          </a:xfrm>
          <a:prstGeom prst="rect">
            <a:avLst/>
          </a:prstGeom>
          <a:ln w="25400">
            <a:solidFill>
              <a:schemeClr val="bg1">
                <a:lumMod val="95000"/>
              </a:schemeClr>
            </a:solidFill>
          </a:ln>
        </p:spPr>
      </p:pic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F2D9F646-7EE8-DA28-A003-392ACA8C65F6}"/>
              </a:ext>
            </a:extLst>
          </p:cNvPr>
          <p:cNvSpPr txBox="1">
            <a:spLocks/>
          </p:cNvSpPr>
          <p:nvPr/>
        </p:nvSpPr>
        <p:spPr>
          <a:xfrm>
            <a:off x="900113" y="12478045"/>
            <a:ext cx="12931022" cy="3520800"/>
          </a:xfrm>
          <a:prstGeom prst="rect">
            <a:avLst/>
          </a:prstGeom>
          <a:solidFill>
            <a:srgbClr val="45BFB6"/>
          </a:solidFill>
        </p:spPr>
        <p:txBody>
          <a:bodyPr vert="horz" lIns="1080000" tIns="0" rIns="360000" bIns="0" numCol="1" spcCol="0" rtlCol="0" anchor="ctr" anchorCtr="0">
            <a:noAutofit/>
          </a:bodyPr>
          <a:lstStyle>
            <a:lvl1pPr marL="0" indent="0" algn="l" defTabSz="914318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6464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265113" algn="l"/>
                <a:tab pos="354013" algn="l"/>
              </a:tabLst>
              <a:defRPr sz="1200" b="0" i="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484188" algn="l"/>
              </a:tabLst>
              <a:defRPr sz="1000" b="0" i="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798513" algn="l"/>
              </a:tabLst>
              <a:defRPr sz="1000" b="0" i="0" kern="1200" baseline="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FF5C57"/>
              </a:buClr>
              <a:buSzPct val="110000"/>
              <a:tabLst>
                <a:tab pos="1598811" algn="l"/>
              </a:tabLst>
            </a:pPr>
            <a:r>
              <a:rPr lang="en-US" altLang="en-US" sz="2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Semibold" panose="020B0706030804020204" pitchFamily="34" charset="0"/>
              </a:rPr>
              <a:t>03</a:t>
            </a:r>
            <a:endParaRPr lang="en-US" altLang="en-US" sz="28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FF5C57"/>
              </a:buClr>
              <a:buSzPct val="110000"/>
              <a:tabLst>
                <a:tab pos="1598811" algn="l"/>
              </a:tabLst>
            </a:pPr>
            <a:r>
              <a:rPr lang="de-DE" sz="1800" dirty="0">
                <a:solidFill>
                  <a:schemeClr val="bg1"/>
                </a:solidFill>
              </a:rPr>
              <a:t>Interessierte Käufer können Informationen zum Startup über den Verkäufer oder durch Selbstrecherche erhalten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3B8C6E64-1CDC-B95E-51E9-41D232FFDF5E}"/>
              </a:ext>
            </a:extLst>
          </p:cNvPr>
          <p:cNvSpPr txBox="1">
            <a:spLocks/>
          </p:cNvSpPr>
          <p:nvPr/>
        </p:nvSpPr>
        <p:spPr>
          <a:xfrm>
            <a:off x="900114" y="15996554"/>
            <a:ext cx="6839308" cy="3491999"/>
          </a:xfrm>
          <a:prstGeom prst="rect">
            <a:avLst/>
          </a:prstGeom>
        </p:spPr>
        <p:txBody>
          <a:bodyPr vert="horz" lIns="1080000" tIns="0" rIns="720000" bIns="0" numCol="1" spcCol="0" rtlCol="0" anchor="ctr" anchorCtr="0">
            <a:noAutofit/>
          </a:bodyPr>
          <a:lstStyle>
            <a:lvl1pPr marL="0" indent="0" algn="l" defTabSz="914318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6464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265113" algn="l"/>
                <a:tab pos="354013" algn="l"/>
              </a:tabLst>
              <a:defRPr sz="1200" b="0" i="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484188" algn="l"/>
              </a:tabLst>
              <a:defRPr sz="1000" b="0" i="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798513" algn="l"/>
              </a:tabLst>
              <a:defRPr sz="1000" b="0" i="0" kern="1200" baseline="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FF5C57"/>
              </a:buClr>
              <a:buSzPct val="110000"/>
              <a:tabLst>
                <a:tab pos="1598811" algn="l"/>
              </a:tabLst>
            </a:pPr>
            <a:r>
              <a:rPr lang="en-US" alt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Semibold" panose="020B0706030804020204" pitchFamily="34" charset="0"/>
              </a:rPr>
              <a:t>04</a:t>
            </a:r>
            <a:endParaRPr lang="en-US" altLang="en-US" sz="2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FF5C57"/>
              </a:buClr>
              <a:buSzPct val="110000"/>
              <a:tabLst>
                <a:tab pos="1598811" algn="l"/>
              </a:tabLst>
            </a:pPr>
            <a:r>
              <a:rPr lang="de-DE" sz="1800" dirty="0"/>
              <a:t>Alle alten Kampagnenprofile können auf der </a:t>
            </a:r>
            <a:r>
              <a:rPr lang="de-DE" sz="1800" dirty="0" err="1"/>
              <a:t>Companisto</a:t>
            </a:r>
            <a:r>
              <a:rPr lang="de-DE" sz="1800" dirty="0"/>
              <a:t> Website (Dashboard unter „Investments“) abgerufen werden.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FF5C57"/>
              </a:buClr>
              <a:buSzPct val="110000"/>
              <a:tabLst>
                <a:tab pos="1598811" algn="l"/>
              </a:tabLst>
            </a:pPr>
            <a:r>
              <a:rPr lang="de-DE" sz="1800" dirty="0"/>
              <a:t>WICHTIG: Diese Daten beziehen sich auf den Zeitpunkt der Finanzierungsrunde, es erfolgt </a:t>
            </a:r>
            <a:r>
              <a:rPr lang="de-DE" sz="1800" b="1" dirty="0"/>
              <a:t>keine Aktualisierung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FDE25F7-A5FB-EAA2-21D4-755C1901B470}"/>
              </a:ext>
            </a:extLst>
          </p:cNvPr>
          <p:cNvSpPr/>
          <p:nvPr/>
        </p:nvSpPr>
        <p:spPr>
          <a:xfrm>
            <a:off x="8758518" y="10936941"/>
            <a:ext cx="3083858" cy="800484"/>
          </a:xfrm>
          <a:custGeom>
            <a:avLst/>
            <a:gdLst>
              <a:gd name="connsiteX0" fmla="*/ 0 w 3083858"/>
              <a:gd name="connsiteY0" fmla="*/ 400242 h 800484"/>
              <a:gd name="connsiteX1" fmla="*/ 1541929 w 3083858"/>
              <a:gd name="connsiteY1" fmla="*/ 0 h 800484"/>
              <a:gd name="connsiteX2" fmla="*/ 3083858 w 3083858"/>
              <a:gd name="connsiteY2" fmla="*/ 400242 h 800484"/>
              <a:gd name="connsiteX3" fmla="*/ 1541929 w 3083858"/>
              <a:gd name="connsiteY3" fmla="*/ 800484 h 800484"/>
              <a:gd name="connsiteX4" fmla="*/ 0 w 3083858"/>
              <a:gd name="connsiteY4" fmla="*/ 400242 h 80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83858" h="800484" extrusionOk="0">
                <a:moveTo>
                  <a:pt x="0" y="400242"/>
                </a:moveTo>
                <a:cubicBezTo>
                  <a:pt x="-15501" y="169633"/>
                  <a:pt x="658311" y="12023"/>
                  <a:pt x="1541929" y="0"/>
                </a:cubicBezTo>
                <a:cubicBezTo>
                  <a:pt x="2411610" y="3810"/>
                  <a:pt x="3053623" y="180155"/>
                  <a:pt x="3083858" y="400242"/>
                </a:cubicBezTo>
                <a:cubicBezTo>
                  <a:pt x="3026004" y="677788"/>
                  <a:pt x="2389098" y="824889"/>
                  <a:pt x="1541929" y="800484"/>
                </a:cubicBezTo>
                <a:cubicBezTo>
                  <a:pt x="669089" y="788854"/>
                  <a:pt x="33607" y="637348"/>
                  <a:pt x="0" y="400242"/>
                </a:cubicBezTo>
                <a:close/>
              </a:path>
            </a:pathLst>
          </a:custGeom>
          <a:noFill/>
          <a:ln w="76200" cap="rnd">
            <a:solidFill>
              <a:srgbClr val="FF5C57"/>
            </a:solidFill>
            <a:prstDash val="sysDash"/>
            <a:bevel/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94545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>
            <a:extLst>
              <a:ext uri="{FF2B5EF4-FFF2-40B4-BE49-F238E27FC236}">
                <a16:creationId xmlns:a16="http://schemas.microsoft.com/office/drawing/2014/main" id="{40090C3B-9F62-F474-F307-C1A5FE1435DA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de-DE" dirty="0"/>
              <a:t>2.	Der Handel im 	Sekundärmarkt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B135B8C-4CB0-BE0B-7F6B-5B55048F62E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11880E11-2238-8396-4A32-C3883689453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900113" y="3103563"/>
            <a:ext cx="6931025" cy="1509712"/>
          </a:xfrm>
        </p:spPr>
        <p:txBody>
          <a:bodyPr/>
          <a:lstStyle/>
          <a:p>
            <a:r>
              <a:rPr lang="de-DE" dirty="0"/>
              <a:t>Vom Angebot zum Verkauf</a:t>
            </a:r>
          </a:p>
        </p:txBody>
      </p:sp>
      <p:sp>
        <p:nvSpPr>
          <p:cNvPr id="30" name="Inhaltsplatzhalter 2">
            <a:extLst>
              <a:ext uri="{FF2B5EF4-FFF2-40B4-BE49-F238E27FC236}">
                <a16:creationId xmlns:a16="http://schemas.microsoft.com/office/drawing/2014/main" id="{E69A43FB-12C5-DAEB-E061-17A587775323}"/>
              </a:ext>
            </a:extLst>
          </p:cNvPr>
          <p:cNvSpPr txBox="1">
            <a:spLocks/>
          </p:cNvSpPr>
          <p:nvPr/>
        </p:nvSpPr>
        <p:spPr>
          <a:xfrm>
            <a:off x="900112" y="5399096"/>
            <a:ext cx="12931021" cy="3520800"/>
          </a:xfrm>
          <a:prstGeom prst="rect">
            <a:avLst/>
          </a:prstGeom>
          <a:solidFill>
            <a:srgbClr val="45BFB6"/>
          </a:solidFill>
        </p:spPr>
        <p:txBody>
          <a:bodyPr vert="horz" lIns="1080000" tIns="0" rIns="720000" bIns="0" numCol="1" spcCol="0" rtlCol="0" anchor="ctr" anchorCtr="0">
            <a:noAutofit/>
          </a:bodyPr>
          <a:lstStyle>
            <a:lvl1pPr marL="0" indent="0" algn="l" defTabSz="914318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6464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265113" algn="l"/>
                <a:tab pos="354013" algn="l"/>
              </a:tabLst>
              <a:defRPr sz="1200" b="0" i="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484188" algn="l"/>
              </a:tabLst>
              <a:defRPr sz="1000" b="0" i="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798513" algn="l"/>
              </a:tabLst>
              <a:defRPr sz="1000" b="0" i="0" kern="1200" baseline="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FF5C57"/>
              </a:buClr>
              <a:buSzPct val="110000"/>
              <a:tabLst>
                <a:tab pos="1598811" algn="l"/>
              </a:tabLst>
            </a:pPr>
            <a:r>
              <a:rPr lang="en-US" altLang="en-US" sz="2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Semibold" panose="020B0706030804020204" pitchFamily="34" charset="0"/>
              </a:rPr>
              <a:t>05</a:t>
            </a:r>
            <a:endParaRPr lang="en-US" altLang="en-US" sz="28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FF5C57"/>
              </a:buClr>
              <a:buSzPct val="110000"/>
              <a:tabLst>
                <a:tab pos="1598811" algn="l"/>
              </a:tabLst>
            </a:pPr>
            <a:r>
              <a:rPr lang="de-DE" sz="1800" dirty="0">
                <a:solidFill>
                  <a:schemeClr val="bg1"/>
                </a:solidFill>
              </a:rPr>
              <a:t>Käufer und Verkäufer verhandeln eigenständig über den Verkaufspreis </a:t>
            </a:r>
            <a:r>
              <a:rPr lang="de-DE" sz="1800" b="1" dirty="0">
                <a:solidFill>
                  <a:schemeClr val="bg1"/>
                </a:solidFill>
              </a:rPr>
              <a:t>ohne Zutun von </a:t>
            </a:r>
            <a:r>
              <a:rPr lang="de-DE" sz="1800" b="1" dirty="0" err="1">
                <a:solidFill>
                  <a:schemeClr val="bg1"/>
                </a:solidFill>
              </a:rPr>
              <a:t>Companisto</a:t>
            </a:r>
            <a:endParaRPr lang="de-DE" sz="1800" b="1" dirty="0">
              <a:solidFill>
                <a:schemeClr val="bg1"/>
              </a:solidFill>
            </a:endParaRPr>
          </a:p>
        </p:txBody>
      </p:sp>
      <p:sp>
        <p:nvSpPr>
          <p:cNvPr id="17" name="Inhaltsplatzhalter 2">
            <a:extLst>
              <a:ext uri="{FF2B5EF4-FFF2-40B4-BE49-F238E27FC236}">
                <a16:creationId xmlns:a16="http://schemas.microsoft.com/office/drawing/2014/main" id="{D38961A7-2AF6-AABA-2729-844480CE2A15}"/>
              </a:ext>
            </a:extLst>
          </p:cNvPr>
          <p:cNvSpPr txBox="1">
            <a:spLocks/>
          </p:cNvSpPr>
          <p:nvPr/>
        </p:nvSpPr>
        <p:spPr>
          <a:xfrm>
            <a:off x="900113" y="8918421"/>
            <a:ext cx="12931019" cy="3491999"/>
          </a:xfrm>
          <a:prstGeom prst="rect">
            <a:avLst/>
          </a:prstGeom>
        </p:spPr>
        <p:txBody>
          <a:bodyPr vert="horz" lIns="1080000" tIns="0" rIns="0" bIns="0" numCol="1" spcCol="0" rtlCol="0" anchor="ctr" anchorCtr="0">
            <a:noAutofit/>
          </a:bodyPr>
          <a:lstStyle>
            <a:lvl1pPr marL="0" indent="0" algn="l" defTabSz="914318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6464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265113" algn="l"/>
                <a:tab pos="354013" algn="l"/>
              </a:tabLst>
              <a:defRPr sz="1200" b="0" i="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484188" algn="l"/>
              </a:tabLst>
              <a:defRPr sz="1000" b="0" i="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798513" algn="l"/>
              </a:tabLst>
              <a:defRPr sz="1000" b="0" i="0" kern="1200" baseline="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FF5C57"/>
              </a:buClr>
              <a:buSzPct val="110000"/>
              <a:tabLst>
                <a:tab pos="1598811" algn="l"/>
              </a:tabLst>
            </a:pPr>
            <a:r>
              <a:rPr lang="en-US" alt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Semibold" panose="020B0706030804020204" pitchFamily="34" charset="0"/>
              </a:rPr>
              <a:t>06</a:t>
            </a:r>
            <a:endParaRPr lang="en-US" altLang="en-US" sz="2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FF5C57"/>
              </a:buClr>
              <a:buSzPct val="110000"/>
              <a:tabLst>
                <a:tab pos="1598811" algn="l"/>
              </a:tabLst>
            </a:pPr>
            <a:r>
              <a:rPr lang="de-DE" sz="1800" dirty="0"/>
              <a:t>Es ist für Käufer und Verkäufer möglich, </a:t>
            </a:r>
            <a:r>
              <a:rPr lang="de-DE" sz="1800" b="1" dirty="0"/>
              <a:t>verschiedene Chats zur gleichen Zeit </a:t>
            </a:r>
            <a:r>
              <a:rPr lang="de-DE" sz="1800" dirty="0"/>
              <a:t>mit unterschiedlichen Personen zu führen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27A85280-D573-685D-158A-50497D47C85F}"/>
              </a:ext>
            </a:extLst>
          </p:cNvPr>
          <p:cNvSpPr txBox="1">
            <a:spLocks/>
          </p:cNvSpPr>
          <p:nvPr/>
        </p:nvSpPr>
        <p:spPr>
          <a:xfrm>
            <a:off x="1649531" y="20356939"/>
            <a:ext cx="1319203" cy="1024674"/>
          </a:xfrm>
          <a:prstGeom prst="rect">
            <a:avLst/>
          </a:prstGeom>
        </p:spPr>
        <p:txBody>
          <a:bodyPr vert="horz" lIns="0" tIns="0" rIns="0" bIns="0" numCol="1" spcCol="0" rtlCol="0">
            <a:noAutofit/>
          </a:bodyPr>
          <a:lstStyle>
            <a:lvl1pPr marL="0" indent="0" algn="l" defTabSz="914318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6464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265113" algn="l"/>
                <a:tab pos="354013" algn="l"/>
              </a:tabLst>
              <a:defRPr sz="1200" b="0" i="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484188" algn="l"/>
              </a:tabLst>
              <a:defRPr sz="1000" b="0" i="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798513" algn="l"/>
              </a:tabLst>
              <a:defRPr sz="1000" b="0" i="0" kern="1200" baseline="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FF5C57"/>
              </a:buClr>
              <a:buSzPct val="110000"/>
              <a:tabLst>
                <a:tab pos="1598811" algn="l"/>
              </a:tabLst>
            </a:pPr>
            <a:r>
              <a:rPr lang="de-DE" sz="800" dirty="0">
                <a:solidFill>
                  <a:schemeClr val="bg1"/>
                </a:solidFill>
              </a:rPr>
              <a:t>Bitte Screenshot</a:t>
            </a: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7411134E-0214-F810-7189-A192E8AE87DC}"/>
              </a:ext>
            </a:extLst>
          </p:cNvPr>
          <p:cNvSpPr txBox="1">
            <a:spLocks/>
          </p:cNvSpPr>
          <p:nvPr/>
        </p:nvSpPr>
        <p:spPr>
          <a:xfrm>
            <a:off x="2862869" y="16949431"/>
            <a:ext cx="1319203" cy="1024674"/>
          </a:xfrm>
          <a:prstGeom prst="rect">
            <a:avLst/>
          </a:prstGeom>
        </p:spPr>
        <p:txBody>
          <a:bodyPr vert="horz" lIns="0" tIns="0" rIns="0" bIns="0" numCol="1" spcCol="0" rtlCol="0">
            <a:noAutofit/>
          </a:bodyPr>
          <a:lstStyle>
            <a:lvl1pPr marL="0" indent="0" algn="l" defTabSz="914318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6464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265113" algn="l"/>
                <a:tab pos="354013" algn="l"/>
              </a:tabLst>
              <a:defRPr sz="1200" b="0" i="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484188" algn="l"/>
              </a:tabLst>
              <a:defRPr sz="1000" b="0" i="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798513" algn="l"/>
              </a:tabLst>
              <a:defRPr sz="1000" b="0" i="0" kern="1200" baseline="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FF5C57"/>
              </a:buClr>
              <a:buSzPct val="110000"/>
              <a:tabLst>
                <a:tab pos="1598811" algn="l"/>
              </a:tabLst>
            </a:pPr>
            <a:r>
              <a:rPr lang="de-DE" sz="800" dirty="0">
                <a:solidFill>
                  <a:schemeClr val="bg1"/>
                </a:solidFill>
              </a:rPr>
              <a:t>Bitte Screenshot</a:t>
            </a:r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67A83A5D-FE96-9070-D5C9-3682101B7FD7}"/>
              </a:ext>
            </a:extLst>
          </p:cNvPr>
          <p:cNvSpPr txBox="1">
            <a:spLocks/>
          </p:cNvSpPr>
          <p:nvPr/>
        </p:nvSpPr>
        <p:spPr>
          <a:xfrm>
            <a:off x="5113700" y="20352055"/>
            <a:ext cx="1319203" cy="1024674"/>
          </a:xfrm>
          <a:prstGeom prst="rect">
            <a:avLst/>
          </a:prstGeom>
        </p:spPr>
        <p:txBody>
          <a:bodyPr vert="horz" lIns="0" tIns="0" rIns="0" bIns="0" numCol="1" spcCol="0" rtlCol="0">
            <a:noAutofit/>
          </a:bodyPr>
          <a:lstStyle>
            <a:lvl1pPr marL="0" indent="0" algn="l" defTabSz="914318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6464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265113" algn="l"/>
                <a:tab pos="354013" algn="l"/>
              </a:tabLst>
              <a:defRPr sz="1200" b="0" i="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484188" algn="l"/>
              </a:tabLst>
              <a:defRPr sz="1000" b="0" i="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798513" algn="l"/>
              </a:tabLst>
              <a:defRPr sz="1000" b="0" i="0" kern="1200" baseline="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FF5C57"/>
              </a:buClr>
              <a:buSzPct val="110000"/>
              <a:tabLst>
                <a:tab pos="1598811" algn="l"/>
              </a:tabLst>
            </a:pPr>
            <a:r>
              <a:rPr lang="de-DE" sz="800" dirty="0">
                <a:solidFill>
                  <a:schemeClr val="bg1"/>
                </a:solidFill>
              </a:rPr>
              <a:t>Bitte Screenshot</a:t>
            </a:r>
          </a:p>
        </p:txBody>
      </p:sp>
      <p:sp>
        <p:nvSpPr>
          <p:cNvPr id="18" name="Inhaltsplatzhalter 2">
            <a:extLst>
              <a:ext uri="{FF2B5EF4-FFF2-40B4-BE49-F238E27FC236}">
                <a16:creationId xmlns:a16="http://schemas.microsoft.com/office/drawing/2014/main" id="{980696D9-0F4D-3569-5876-3E6BACEBF712}"/>
              </a:ext>
            </a:extLst>
          </p:cNvPr>
          <p:cNvSpPr txBox="1">
            <a:spLocks/>
          </p:cNvSpPr>
          <p:nvPr/>
        </p:nvSpPr>
        <p:spPr>
          <a:xfrm>
            <a:off x="8340478" y="20352055"/>
            <a:ext cx="1319203" cy="1024674"/>
          </a:xfrm>
          <a:prstGeom prst="rect">
            <a:avLst/>
          </a:prstGeom>
        </p:spPr>
        <p:txBody>
          <a:bodyPr vert="horz" lIns="0" tIns="0" rIns="0" bIns="0" numCol="1" spcCol="0" rtlCol="0">
            <a:noAutofit/>
          </a:bodyPr>
          <a:lstStyle>
            <a:lvl1pPr marL="0" indent="0" algn="l" defTabSz="914318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6464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265113" algn="l"/>
                <a:tab pos="354013" algn="l"/>
              </a:tabLst>
              <a:defRPr sz="1200" b="0" i="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484188" algn="l"/>
              </a:tabLst>
              <a:defRPr sz="1000" b="0" i="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798513" algn="l"/>
              </a:tabLst>
              <a:defRPr sz="1000" b="0" i="0" kern="1200" baseline="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FF5C57"/>
              </a:buClr>
              <a:buSzPct val="110000"/>
              <a:tabLst>
                <a:tab pos="1598811" algn="l"/>
              </a:tabLst>
            </a:pPr>
            <a:r>
              <a:rPr lang="de-DE" sz="800" dirty="0">
                <a:solidFill>
                  <a:schemeClr val="bg1"/>
                </a:solidFill>
              </a:rPr>
              <a:t>Bitte Screenshot</a:t>
            </a:r>
          </a:p>
        </p:txBody>
      </p:sp>
      <p:sp>
        <p:nvSpPr>
          <p:cNvPr id="21" name="Inhaltsplatzhalter 2">
            <a:extLst>
              <a:ext uri="{FF2B5EF4-FFF2-40B4-BE49-F238E27FC236}">
                <a16:creationId xmlns:a16="http://schemas.microsoft.com/office/drawing/2014/main" id="{FBDA0D40-9193-419B-E1CC-6216BFE72E37}"/>
              </a:ext>
            </a:extLst>
          </p:cNvPr>
          <p:cNvSpPr txBox="1">
            <a:spLocks/>
          </p:cNvSpPr>
          <p:nvPr/>
        </p:nvSpPr>
        <p:spPr>
          <a:xfrm>
            <a:off x="10613289" y="20352055"/>
            <a:ext cx="1319203" cy="1024674"/>
          </a:xfrm>
          <a:prstGeom prst="rect">
            <a:avLst/>
          </a:prstGeom>
        </p:spPr>
        <p:txBody>
          <a:bodyPr vert="horz" lIns="0" tIns="0" rIns="0" bIns="0" numCol="1" spcCol="0" rtlCol="0">
            <a:noAutofit/>
          </a:bodyPr>
          <a:lstStyle>
            <a:lvl1pPr marL="0" indent="0" algn="l" defTabSz="914318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6464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265113" algn="l"/>
                <a:tab pos="354013" algn="l"/>
              </a:tabLst>
              <a:defRPr sz="1200" b="0" i="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484188" algn="l"/>
              </a:tabLst>
              <a:defRPr sz="1000" b="0" i="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798513" algn="l"/>
              </a:tabLst>
              <a:defRPr sz="1000" b="0" i="0" kern="1200" baseline="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FF5C57"/>
              </a:buClr>
              <a:buSzPct val="110000"/>
              <a:tabLst>
                <a:tab pos="1598811" algn="l"/>
              </a:tabLst>
            </a:pPr>
            <a:r>
              <a:rPr lang="de-DE" sz="800" dirty="0">
                <a:solidFill>
                  <a:schemeClr val="bg1"/>
                </a:solidFill>
              </a:rPr>
              <a:t>Bitte Screenshot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97753295-ADEB-C1EA-DCD7-63AA713A04C8}"/>
              </a:ext>
            </a:extLst>
          </p:cNvPr>
          <p:cNvSpPr txBox="1">
            <a:spLocks/>
          </p:cNvSpPr>
          <p:nvPr/>
        </p:nvSpPr>
        <p:spPr>
          <a:xfrm>
            <a:off x="900113" y="12408945"/>
            <a:ext cx="6840537" cy="3520800"/>
          </a:xfrm>
          <a:prstGeom prst="rect">
            <a:avLst/>
          </a:prstGeom>
          <a:solidFill>
            <a:srgbClr val="45BFB6"/>
          </a:solidFill>
        </p:spPr>
        <p:txBody>
          <a:bodyPr vert="horz" lIns="1080000" tIns="0" rIns="720000" bIns="0" numCol="1" spcCol="0" rtlCol="0" anchor="ctr" anchorCtr="0">
            <a:noAutofit/>
          </a:bodyPr>
          <a:lstStyle>
            <a:lvl1pPr marL="0" indent="0" algn="l" defTabSz="914318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6464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265113" algn="l"/>
                <a:tab pos="354013" algn="l"/>
              </a:tabLst>
              <a:defRPr sz="1200" b="0" i="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484188" algn="l"/>
              </a:tabLst>
              <a:defRPr sz="1000" b="0" i="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798513" algn="l"/>
              </a:tabLst>
              <a:defRPr sz="1000" b="0" i="0" kern="1200" baseline="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FF5C57"/>
              </a:buClr>
              <a:buSzPct val="110000"/>
              <a:tabLst>
                <a:tab pos="1598811" algn="l"/>
              </a:tabLst>
            </a:pPr>
            <a:r>
              <a:rPr lang="en-US" altLang="en-US" sz="2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Semibold" panose="020B0706030804020204" pitchFamily="34" charset="0"/>
              </a:rPr>
              <a:t>07</a:t>
            </a:r>
            <a:endParaRPr lang="en-US" altLang="en-US" sz="28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FF5C57"/>
              </a:buClr>
              <a:buSzPct val="110000"/>
              <a:tabLst>
                <a:tab pos="1598811" algn="l"/>
              </a:tabLst>
            </a:pPr>
            <a:r>
              <a:rPr lang="de-DE" sz="1800" dirty="0">
                <a:solidFill>
                  <a:schemeClr val="bg1"/>
                </a:solidFill>
              </a:rPr>
              <a:t>Wenn es zu einer Einigung kommt, informieren Käufer und Verkäufer </a:t>
            </a:r>
            <a:r>
              <a:rPr lang="de-DE" sz="1800" dirty="0" err="1">
                <a:solidFill>
                  <a:schemeClr val="bg1"/>
                </a:solidFill>
              </a:rPr>
              <a:t>Companisto</a:t>
            </a:r>
            <a:r>
              <a:rPr lang="de-DE" sz="1800" dirty="0">
                <a:solidFill>
                  <a:schemeClr val="bg1"/>
                </a:solidFill>
              </a:rPr>
              <a:t> über die Schaltfläche </a:t>
            </a:r>
            <a:r>
              <a:rPr lang="de-DE" sz="1800" b="1" dirty="0">
                <a:solidFill>
                  <a:schemeClr val="bg1"/>
                </a:solidFill>
              </a:rPr>
              <a:t>„Einigung bestätigen“ </a:t>
            </a:r>
            <a:r>
              <a:rPr lang="de-DE" sz="1800" dirty="0">
                <a:solidFill>
                  <a:schemeClr val="bg1"/>
                </a:solidFill>
              </a:rPr>
              <a:t>innerhalb der Chatfunktion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89D0FE69-48D3-283D-2CF3-F8F5CC64E4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8408" y="12514537"/>
            <a:ext cx="6032717" cy="3309615"/>
          </a:xfrm>
          <a:prstGeom prst="rect">
            <a:avLst/>
          </a:prstGeom>
          <a:ln w="101600">
            <a:solidFill>
              <a:srgbClr val="45BFB6"/>
            </a:solidFill>
          </a:ln>
        </p:spPr>
      </p:pic>
      <p:sp>
        <p:nvSpPr>
          <p:cNvPr id="24" name="Inhaltsplatzhalter 2">
            <a:extLst>
              <a:ext uri="{FF2B5EF4-FFF2-40B4-BE49-F238E27FC236}">
                <a16:creationId xmlns:a16="http://schemas.microsoft.com/office/drawing/2014/main" id="{5937C3E2-D261-6843-DECF-7E12F5EE04E1}"/>
              </a:ext>
            </a:extLst>
          </p:cNvPr>
          <p:cNvSpPr txBox="1">
            <a:spLocks/>
          </p:cNvSpPr>
          <p:nvPr/>
        </p:nvSpPr>
        <p:spPr>
          <a:xfrm>
            <a:off x="900113" y="15928821"/>
            <a:ext cx="12931019" cy="3491999"/>
          </a:xfrm>
          <a:prstGeom prst="rect">
            <a:avLst/>
          </a:prstGeom>
        </p:spPr>
        <p:txBody>
          <a:bodyPr vert="horz" lIns="1080000" tIns="0" rIns="0" bIns="0" numCol="1" spcCol="0" rtlCol="0" anchor="ctr" anchorCtr="0">
            <a:noAutofit/>
          </a:bodyPr>
          <a:lstStyle>
            <a:lvl1pPr marL="0" indent="0" algn="l" defTabSz="914318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6464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265113" algn="l"/>
                <a:tab pos="354013" algn="l"/>
              </a:tabLst>
              <a:defRPr sz="1200" b="0" i="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484188" algn="l"/>
              </a:tabLst>
              <a:defRPr sz="1000" b="0" i="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798513" algn="l"/>
              </a:tabLst>
              <a:defRPr sz="1000" b="0" i="0" kern="1200" baseline="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FF5C57"/>
              </a:buClr>
              <a:buSzPct val="110000"/>
              <a:tabLst>
                <a:tab pos="1598811" algn="l"/>
              </a:tabLst>
            </a:pPr>
            <a:r>
              <a:rPr lang="en-US" alt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Semibold" panose="020B0706030804020204" pitchFamily="34" charset="0"/>
              </a:rPr>
              <a:t>08</a:t>
            </a:r>
            <a:endParaRPr lang="en-US" altLang="en-US" sz="2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FF5C57"/>
              </a:buClr>
              <a:buSzPct val="110000"/>
              <a:tabLst>
                <a:tab pos="1598811" algn="l"/>
              </a:tabLst>
            </a:pPr>
            <a:r>
              <a:rPr lang="de-DE" sz="1800" dirty="0"/>
              <a:t>Weitere Schritte werden erst vorgenommen, </a:t>
            </a:r>
            <a:r>
              <a:rPr lang="de-DE" sz="1800" b="1" dirty="0"/>
              <a:t>nachdem sich </a:t>
            </a:r>
            <a:r>
              <a:rPr lang="de-DE" sz="1800" b="1" dirty="0" err="1"/>
              <a:t>Companisto</a:t>
            </a:r>
            <a:r>
              <a:rPr lang="de-DE" sz="1800" dirty="0"/>
              <a:t> mit einer genauen Instruktion jeweils beim Käufer und beim Verkäufer per E-Mail gemeldet hat</a:t>
            </a:r>
          </a:p>
        </p:txBody>
      </p:sp>
    </p:spTree>
    <p:extLst>
      <p:ext uri="{BB962C8B-B14F-4D97-AF65-F5344CB8AC3E}">
        <p14:creationId xmlns:p14="http://schemas.microsoft.com/office/powerpoint/2010/main" val="18208266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761A1887-CF69-53E5-AB23-15DA74AC996E}"/>
              </a:ext>
            </a:extLst>
          </p:cNvPr>
          <p:cNvSpPr/>
          <p:nvPr/>
        </p:nvSpPr>
        <p:spPr>
          <a:xfrm>
            <a:off x="7216588" y="5395911"/>
            <a:ext cx="6643874" cy="3520800"/>
          </a:xfrm>
          <a:prstGeom prst="rect">
            <a:avLst/>
          </a:prstGeom>
          <a:solidFill>
            <a:srgbClr val="45BF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40090C3B-9F62-F474-F307-C1A5FE1435DA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de-DE" dirty="0"/>
              <a:t>2.	Der Handel im 	Sekundärmarkt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B135B8C-4CB0-BE0B-7F6B-5B55048F62E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11880E11-2238-8396-4A32-C3883689453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900113" y="3103563"/>
            <a:ext cx="6931025" cy="1509712"/>
          </a:xfrm>
        </p:spPr>
        <p:txBody>
          <a:bodyPr/>
          <a:lstStyle/>
          <a:p>
            <a:r>
              <a:rPr lang="de-DE" dirty="0"/>
              <a:t>Vom Angebot zum Verkauf</a:t>
            </a:r>
          </a:p>
        </p:txBody>
      </p:sp>
      <p:sp>
        <p:nvSpPr>
          <p:cNvPr id="30" name="Inhaltsplatzhalter 2">
            <a:extLst>
              <a:ext uri="{FF2B5EF4-FFF2-40B4-BE49-F238E27FC236}">
                <a16:creationId xmlns:a16="http://schemas.microsoft.com/office/drawing/2014/main" id="{E69A43FB-12C5-DAEB-E061-17A587775323}"/>
              </a:ext>
            </a:extLst>
          </p:cNvPr>
          <p:cNvSpPr txBox="1">
            <a:spLocks/>
          </p:cNvSpPr>
          <p:nvPr/>
        </p:nvSpPr>
        <p:spPr>
          <a:xfrm>
            <a:off x="900113" y="5399096"/>
            <a:ext cx="6666100" cy="3520800"/>
          </a:xfrm>
          <a:prstGeom prst="rect">
            <a:avLst/>
          </a:prstGeom>
          <a:solidFill>
            <a:srgbClr val="45BFB6"/>
          </a:solidFill>
        </p:spPr>
        <p:txBody>
          <a:bodyPr vert="horz" lIns="1080000" tIns="0" rIns="720000" bIns="0" numCol="1" spcCol="0" rtlCol="0" anchor="ctr" anchorCtr="0">
            <a:noAutofit/>
          </a:bodyPr>
          <a:lstStyle>
            <a:lvl1pPr marL="0" indent="0" algn="l" defTabSz="914318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6464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265113" algn="l"/>
                <a:tab pos="354013" algn="l"/>
              </a:tabLst>
              <a:defRPr sz="1200" b="0" i="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484188" algn="l"/>
              </a:tabLst>
              <a:defRPr sz="1000" b="0" i="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798513" algn="l"/>
              </a:tabLst>
              <a:defRPr sz="1000" b="0" i="0" kern="1200" baseline="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FF5C57"/>
              </a:buClr>
              <a:buSzPct val="110000"/>
              <a:tabLst>
                <a:tab pos="1598811" algn="l"/>
              </a:tabLst>
            </a:pPr>
            <a:r>
              <a:rPr lang="en-US" altLang="en-US" sz="2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Semibold" panose="020B0706030804020204" pitchFamily="34" charset="0"/>
              </a:rPr>
              <a:t>09</a:t>
            </a:r>
            <a:endParaRPr lang="en-US" altLang="en-US" sz="28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FF5C57"/>
              </a:buClr>
              <a:buSzPct val="110000"/>
              <a:tabLst>
                <a:tab pos="1598811" algn="l"/>
              </a:tabLst>
            </a:pPr>
            <a:r>
              <a:rPr lang="de-DE" sz="1800" dirty="0">
                <a:solidFill>
                  <a:schemeClr val="bg1"/>
                </a:solidFill>
              </a:rPr>
              <a:t>Die Meldung zu den nächsten Schritten erfolgt </a:t>
            </a:r>
            <a:r>
              <a:rPr lang="de-DE" sz="1800" b="1" dirty="0">
                <a:solidFill>
                  <a:schemeClr val="bg1"/>
                </a:solidFill>
              </a:rPr>
              <a:t>unmittelbar nach Einigung </a:t>
            </a:r>
            <a:r>
              <a:rPr lang="de-DE" sz="1800" dirty="0">
                <a:solidFill>
                  <a:schemeClr val="bg1"/>
                </a:solidFill>
              </a:rPr>
              <a:t>(außer beim Verkauf von GmbH-Anteilen, da hier eine Prüfung der vertraglichen Voraussetzungen im Vorfeld erfolgen muss)</a:t>
            </a:r>
          </a:p>
        </p:txBody>
      </p:sp>
      <p:sp>
        <p:nvSpPr>
          <p:cNvPr id="17" name="Inhaltsplatzhalter 2">
            <a:extLst>
              <a:ext uri="{FF2B5EF4-FFF2-40B4-BE49-F238E27FC236}">
                <a16:creationId xmlns:a16="http://schemas.microsoft.com/office/drawing/2014/main" id="{D38961A7-2AF6-AABA-2729-844480CE2A15}"/>
              </a:ext>
            </a:extLst>
          </p:cNvPr>
          <p:cNvSpPr txBox="1">
            <a:spLocks/>
          </p:cNvSpPr>
          <p:nvPr/>
        </p:nvSpPr>
        <p:spPr>
          <a:xfrm>
            <a:off x="900113" y="8918421"/>
            <a:ext cx="12960349" cy="3491999"/>
          </a:xfrm>
          <a:prstGeom prst="rect">
            <a:avLst/>
          </a:prstGeom>
        </p:spPr>
        <p:txBody>
          <a:bodyPr vert="horz" lIns="1080000" tIns="0" rIns="720000" bIns="0" numCol="1" spcCol="0" rtlCol="0" anchor="ctr" anchorCtr="0">
            <a:noAutofit/>
          </a:bodyPr>
          <a:lstStyle>
            <a:lvl1pPr marL="0" indent="0" algn="l" defTabSz="914318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6464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265113" algn="l"/>
                <a:tab pos="354013" algn="l"/>
              </a:tabLst>
              <a:defRPr sz="1200" b="0" i="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484188" algn="l"/>
              </a:tabLst>
              <a:defRPr sz="1000" b="0" i="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798513" algn="l"/>
              </a:tabLst>
              <a:defRPr sz="1000" b="0" i="0" kern="1200" baseline="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FF5C57"/>
              </a:buClr>
              <a:buSzPct val="110000"/>
              <a:tabLst>
                <a:tab pos="1598811" algn="l"/>
              </a:tabLst>
            </a:pPr>
            <a:r>
              <a:rPr lang="en-US" alt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Semibold" panose="020B0706030804020204" pitchFamily="34" charset="0"/>
              </a:rPr>
              <a:t>10</a:t>
            </a:r>
            <a:endParaRPr lang="en-US" altLang="en-US" sz="2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FF5C57"/>
              </a:buClr>
              <a:buSzPct val="110000"/>
              <a:tabLst>
                <a:tab pos="1598811" algn="l"/>
              </a:tabLst>
            </a:pPr>
            <a:r>
              <a:rPr lang="de-DE" sz="1800" dirty="0"/>
              <a:t>Wenn ein Verkäufer mit mehreren Interessenten zu seinem Angebot gechattet hat, werden nach der Betätigung der Schaltfläche „Einigung bestätigen“ alle übrigen </a:t>
            </a:r>
            <a:r>
              <a:rPr lang="de-DE" sz="1800" b="1" dirty="0"/>
              <a:t>Chats geschlossen </a:t>
            </a:r>
            <a:r>
              <a:rPr lang="de-DE" sz="1800" dirty="0"/>
              <a:t>und die Interessenten werden automatisch informiert, dass ein Verkauf dieser Anteile stattgefunden hat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27A85280-D573-685D-158A-50497D47C85F}"/>
              </a:ext>
            </a:extLst>
          </p:cNvPr>
          <p:cNvSpPr txBox="1">
            <a:spLocks/>
          </p:cNvSpPr>
          <p:nvPr/>
        </p:nvSpPr>
        <p:spPr>
          <a:xfrm>
            <a:off x="1649531" y="20356939"/>
            <a:ext cx="1319203" cy="1024674"/>
          </a:xfrm>
          <a:prstGeom prst="rect">
            <a:avLst/>
          </a:prstGeom>
        </p:spPr>
        <p:txBody>
          <a:bodyPr vert="horz" lIns="0" tIns="0" rIns="0" bIns="0" numCol="1" spcCol="0" rtlCol="0">
            <a:noAutofit/>
          </a:bodyPr>
          <a:lstStyle>
            <a:lvl1pPr marL="0" indent="0" algn="l" defTabSz="914318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6464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265113" algn="l"/>
                <a:tab pos="354013" algn="l"/>
              </a:tabLst>
              <a:defRPr sz="1200" b="0" i="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484188" algn="l"/>
              </a:tabLst>
              <a:defRPr sz="1000" b="0" i="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798513" algn="l"/>
              </a:tabLst>
              <a:defRPr sz="1000" b="0" i="0" kern="1200" baseline="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FF5C57"/>
              </a:buClr>
              <a:buSzPct val="110000"/>
              <a:tabLst>
                <a:tab pos="1598811" algn="l"/>
              </a:tabLst>
            </a:pPr>
            <a:r>
              <a:rPr lang="de-DE" sz="800" dirty="0">
                <a:solidFill>
                  <a:schemeClr val="bg1"/>
                </a:solidFill>
              </a:rPr>
              <a:t>Bitte Screenshot</a:t>
            </a: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7411134E-0214-F810-7189-A192E8AE87DC}"/>
              </a:ext>
            </a:extLst>
          </p:cNvPr>
          <p:cNvSpPr txBox="1">
            <a:spLocks/>
          </p:cNvSpPr>
          <p:nvPr/>
        </p:nvSpPr>
        <p:spPr>
          <a:xfrm>
            <a:off x="2862869" y="16949431"/>
            <a:ext cx="1319203" cy="1024674"/>
          </a:xfrm>
          <a:prstGeom prst="rect">
            <a:avLst/>
          </a:prstGeom>
        </p:spPr>
        <p:txBody>
          <a:bodyPr vert="horz" lIns="0" tIns="0" rIns="0" bIns="0" numCol="1" spcCol="0" rtlCol="0">
            <a:noAutofit/>
          </a:bodyPr>
          <a:lstStyle>
            <a:lvl1pPr marL="0" indent="0" algn="l" defTabSz="914318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6464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265113" algn="l"/>
                <a:tab pos="354013" algn="l"/>
              </a:tabLst>
              <a:defRPr sz="1200" b="0" i="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484188" algn="l"/>
              </a:tabLst>
              <a:defRPr sz="1000" b="0" i="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798513" algn="l"/>
              </a:tabLst>
              <a:defRPr sz="1000" b="0" i="0" kern="1200" baseline="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FF5C57"/>
              </a:buClr>
              <a:buSzPct val="110000"/>
              <a:tabLst>
                <a:tab pos="1598811" algn="l"/>
              </a:tabLst>
            </a:pPr>
            <a:r>
              <a:rPr lang="de-DE" sz="800" dirty="0">
                <a:solidFill>
                  <a:schemeClr val="bg1"/>
                </a:solidFill>
              </a:rPr>
              <a:t>Bitte Screenshot</a:t>
            </a:r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67A83A5D-FE96-9070-D5C9-3682101B7FD7}"/>
              </a:ext>
            </a:extLst>
          </p:cNvPr>
          <p:cNvSpPr txBox="1">
            <a:spLocks/>
          </p:cNvSpPr>
          <p:nvPr/>
        </p:nvSpPr>
        <p:spPr>
          <a:xfrm>
            <a:off x="5113700" y="20352055"/>
            <a:ext cx="1319203" cy="1024674"/>
          </a:xfrm>
          <a:prstGeom prst="rect">
            <a:avLst/>
          </a:prstGeom>
        </p:spPr>
        <p:txBody>
          <a:bodyPr vert="horz" lIns="0" tIns="0" rIns="0" bIns="0" numCol="1" spcCol="0" rtlCol="0">
            <a:noAutofit/>
          </a:bodyPr>
          <a:lstStyle>
            <a:lvl1pPr marL="0" indent="0" algn="l" defTabSz="914318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6464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265113" algn="l"/>
                <a:tab pos="354013" algn="l"/>
              </a:tabLst>
              <a:defRPr sz="1200" b="0" i="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484188" algn="l"/>
              </a:tabLst>
              <a:defRPr sz="1000" b="0" i="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798513" algn="l"/>
              </a:tabLst>
              <a:defRPr sz="1000" b="0" i="0" kern="1200" baseline="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FF5C57"/>
              </a:buClr>
              <a:buSzPct val="110000"/>
              <a:tabLst>
                <a:tab pos="1598811" algn="l"/>
              </a:tabLst>
            </a:pPr>
            <a:r>
              <a:rPr lang="de-DE" sz="800" dirty="0">
                <a:solidFill>
                  <a:schemeClr val="bg1"/>
                </a:solidFill>
              </a:rPr>
              <a:t>Bitte Screenshot</a:t>
            </a:r>
          </a:p>
        </p:txBody>
      </p:sp>
      <p:sp>
        <p:nvSpPr>
          <p:cNvPr id="18" name="Inhaltsplatzhalter 2">
            <a:extLst>
              <a:ext uri="{FF2B5EF4-FFF2-40B4-BE49-F238E27FC236}">
                <a16:creationId xmlns:a16="http://schemas.microsoft.com/office/drawing/2014/main" id="{980696D9-0F4D-3569-5876-3E6BACEBF712}"/>
              </a:ext>
            </a:extLst>
          </p:cNvPr>
          <p:cNvSpPr txBox="1">
            <a:spLocks/>
          </p:cNvSpPr>
          <p:nvPr/>
        </p:nvSpPr>
        <p:spPr>
          <a:xfrm>
            <a:off x="8340478" y="20352055"/>
            <a:ext cx="1319203" cy="1024674"/>
          </a:xfrm>
          <a:prstGeom prst="rect">
            <a:avLst/>
          </a:prstGeom>
        </p:spPr>
        <p:txBody>
          <a:bodyPr vert="horz" lIns="0" tIns="0" rIns="0" bIns="0" numCol="1" spcCol="0" rtlCol="0">
            <a:noAutofit/>
          </a:bodyPr>
          <a:lstStyle>
            <a:lvl1pPr marL="0" indent="0" algn="l" defTabSz="914318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6464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265113" algn="l"/>
                <a:tab pos="354013" algn="l"/>
              </a:tabLst>
              <a:defRPr sz="1200" b="0" i="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484188" algn="l"/>
              </a:tabLst>
              <a:defRPr sz="1000" b="0" i="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798513" algn="l"/>
              </a:tabLst>
              <a:defRPr sz="1000" b="0" i="0" kern="1200" baseline="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FF5C57"/>
              </a:buClr>
              <a:buSzPct val="110000"/>
              <a:tabLst>
                <a:tab pos="1598811" algn="l"/>
              </a:tabLst>
            </a:pPr>
            <a:r>
              <a:rPr lang="de-DE" sz="800" dirty="0">
                <a:solidFill>
                  <a:schemeClr val="bg1"/>
                </a:solidFill>
              </a:rPr>
              <a:t>Bitte Screenshot</a:t>
            </a:r>
          </a:p>
        </p:txBody>
      </p:sp>
      <p:sp>
        <p:nvSpPr>
          <p:cNvPr id="21" name="Inhaltsplatzhalter 2">
            <a:extLst>
              <a:ext uri="{FF2B5EF4-FFF2-40B4-BE49-F238E27FC236}">
                <a16:creationId xmlns:a16="http://schemas.microsoft.com/office/drawing/2014/main" id="{FBDA0D40-9193-419B-E1CC-6216BFE72E37}"/>
              </a:ext>
            </a:extLst>
          </p:cNvPr>
          <p:cNvSpPr txBox="1">
            <a:spLocks/>
          </p:cNvSpPr>
          <p:nvPr/>
        </p:nvSpPr>
        <p:spPr>
          <a:xfrm>
            <a:off x="10613289" y="20352055"/>
            <a:ext cx="1319203" cy="1024674"/>
          </a:xfrm>
          <a:prstGeom prst="rect">
            <a:avLst/>
          </a:prstGeom>
        </p:spPr>
        <p:txBody>
          <a:bodyPr vert="horz" lIns="0" tIns="0" rIns="0" bIns="0" numCol="1" spcCol="0" rtlCol="0">
            <a:noAutofit/>
          </a:bodyPr>
          <a:lstStyle>
            <a:lvl1pPr marL="0" indent="0" algn="l" defTabSz="914318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6464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265113" algn="l"/>
                <a:tab pos="354013" algn="l"/>
              </a:tabLst>
              <a:defRPr sz="1200" b="0" i="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484188" algn="l"/>
              </a:tabLst>
              <a:defRPr sz="1000" b="0" i="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798513" algn="l"/>
              </a:tabLst>
              <a:defRPr sz="1000" b="0" i="0" kern="1200" baseline="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FF5C57"/>
              </a:buClr>
              <a:buSzPct val="110000"/>
              <a:tabLst>
                <a:tab pos="1598811" algn="l"/>
              </a:tabLst>
            </a:pPr>
            <a:r>
              <a:rPr lang="de-DE" sz="800" dirty="0">
                <a:solidFill>
                  <a:schemeClr val="bg1"/>
                </a:solidFill>
              </a:rPr>
              <a:t>Bitte Screenshot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09E7F2DF-FAA5-F83D-3DCD-05C8E5449F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7375" y="5529761"/>
            <a:ext cx="4495967" cy="3218703"/>
          </a:xfrm>
          <a:prstGeom prst="rect">
            <a:avLst/>
          </a:prstGeom>
          <a:ln w="101600">
            <a:solidFill>
              <a:srgbClr val="45BFB6"/>
            </a:solidFill>
          </a:ln>
        </p:spPr>
      </p:pic>
    </p:spTree>
    <p:extLst>
      <p:ext uri="{BB962C8B-B14F-4D97-AF65-F5344CB8AC3E}">
        <p14:creationId xmlns:p14="http://schemas.microsoft.com/office/powerpoint/2010/main" val="10572922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>
            <a:extLst>
              <a:ext uri="{FF2B5EF4-FFF2-40B4-BE49-F238E27FC236}">
                <a16:creationId xmlns:a16="http://schemas.microsoft.com/office/drawing/2014/main" id="{40090C3B-9F62-F474-F307-C1A5FE1435DA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de-DE" dirty="0"/>
              <a:t>3.	Ablauf nach </a:t>
            </a:r>
            <a:br>
              <a:rPr lang="de-DE" dirty="0"/>
            </a:br>
            <a:r>
              <a:rPr lang="de-DE" dirty="0"/>
              <a:t>	einer Einigung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B135B8C-4CB0-BE0B-7F6B-5B55048F62E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11880E11-2238-8396-4A32-C3883689453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900112" y="3103563"/>
            <a:ext cx="6931025" cy="1509712"/>
          </a:xfrm>
        </p:spPr>
        <p:txBody>
          <a:bodyPr/>
          <a:lstStyle/>
          <a:p>
            <a:r>
              <a:rPr lang="de-DE" dirty="0"/>
              <a:t>Anzeige und Chat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F5C6E48-E15C-FB8C-5E89-B343175FB5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r="39323" b="39045"/>
          <a:stretch/>
        </p:blipFill>
        <p:spPr>
          <a:xfrm>
            <a:off x="7807027" y="9000801"/>
            <a:ext cx="6024106" cy="3320054"/>
          </a:xfrm>
          <a:prstGeom prst="rect">
            <a:avLst/>
          </a:prstGeom>
          <a:ln w="25400">
            <a:solidFill>
              <a:schemeClr val="bg1">
                <a:lumMod val="95000"/>
              </a:schemeClr>
            </a:solidFill>
          </a:ln>
        </p:spPr>
      </p:pic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7423F0B9-B527-530B-DCF2-8317E120AABD}"/>
              </a:ext>
            </a:extLst>
          </p:cNvPr>
          <p:cNvSpPr txBox="1">
            <a:spLocks/>
          </p:cNvSpPr>
          <p:nvPr/>
        </p:nvSpPr>
        <p:spPr>
          <a:xfrm>
            <a:off x="900112" y="5399096"/>
            <a:ext cx="12931021" cy="3520800"/>
          </a:xfrm>
          <a:prstGeom prst="rect">
            <a:avLst/>
          </a:prstGeom>
          <a:solidFill>
            <a:srgbClr val="0E6799"/>
          </a:solidFill>
        </p:spPr>
        <p:txBody>
          <a:bodyPr vert="horz" lIns="1080000" tIns="0" rIns="720000" bIns="0" numCol="1" spcCol="0" rtlCol="0" anchor="ctr" anchorCtr="0">
            <a:noAutofit/>
          </a:bodyPr>
          <a:lstStyle>
            <a:lvl1pPr marL="0" indent="0" algn="l" defTabSz="914318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6464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265113" algn="l"/>
                <a:tab pos="354013" algn="l"/>
              </a:tabLst>
              <a:defRPr sz="1200" b="0" i="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484188" algn="l"/>
              </a:tabLst>
              <a:defRPr sz="1000" b="0" i="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798513" algn="l"/>
              </a:tabLst>
              <a:defRPr sz="1000" b="0" i="0" kern="1200" baseline="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FF5C57"/>
              </a:buClr>
              <a:buSzPct val="110000"/>
              <a:tabLst>
                <a:tab pos="1598811" algn="l"/>
              </a:tabLst>
            </a:pPr>
            <a:r>
              <a:rPr lang="en-US" altLang="en-US" sz="2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Semibold" panose="020B0706030804020204" pitchFamily="34" charset="0"/>
              </a:rPr>
              <a:t>ANZEIGE ERLISCHT</a:t>
            </a:r>
            <a:endParaRPr lang="en-US" altLang="en-US" sz="28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FF5C57"/>
              </a:buClr>
              <a:buSzPct val="110000"/>
              <a:tabLst>
                <a:tab pos="1598811" algn="l"/>
              </a:tabLst>
            </a:pPr>
            <a:r>
              <a:rPr lang="de-DE" sz="1800" dirty="0">
                <a:solidFill>
                  <a:schemeClr val="bg1"/>
                </a:solidFill>
              </a:rPr>
              <a:t>Nach Meldung der Einigung zu einem Verkaufsangebot </a:t>
            </a:r>
            <a:r>
              <a:rPr lang="de-DE" sz="1800" b="1" dirty="0">
                <a:solidFill>
                  <a:schemeClr val="bg1"/>
                </a:solidFill>
              </a:rPr>
              <a:t>erlischt die Anzeige </a:t>
            </a:r>
            <a:r>
              <a:rPr lang="de-DE" sz="1800" dirty="0">
                <a:solidFill>
                  <a:schemeClr val="bg1"/>
                </a:solidFill>
              </a:rPr>
              <a:t>sofort im Sekundärmarkt</a:t>
            </a:r>
            <a:endParaRPr lang="de-DE" sz="1800" b="1" dirty="0">
              <a:solidFill>
                <a:schemeClr val="bg1"/>
              </a:solidFill>
            </a:endParaRP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C99C2AE1-3144-1D0A-7F01-9E4E2B627293}"/>
              </a:ext>
            </a:extLst>
          </p:cNvPr>
          <p:cNvSpPr txBox="1">
            <a:spLocks/>
          </p:cNvSpPr>
          <p:nvPr/>
        </p:nvSpPr>
        <p:spPr>
          <a:xfrm>
            <a:off x="900114" y="8918421"/>
            <a:ext cx="6839308" cy="3491999"/>
          </a:xfrm>
          <a:prstGeom prst="rect">
            <a:avLst/>
          </a:prstGeom>
        </p:spPr>
        <p:txBody>
          <a:bodyPr vert="horz" lIns="1080000" tIns="0" rIns="720000" bIns="0" numCol="1" spcCol="0" rtlCol="0" anchor="ctr" anchorCtr="0">
            <a:noAutofit/>
          </a:bodyPr>
          <a:lstStyle>
            <a:lvl1pPr marL="0" indent="0" algn="l" defTabSz="914318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6464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265113" algn="l"/>
                <a:tab pos="354013" algn="l"/>
              </a:tabLst>
              <a:defRPr sz="1200" b="0" i="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484188" algn="l"/>
              </a:tabLst>
              <a:defRPr sz="1000" b="0" i="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798513" algn="l"/>
              </a:tabLst>
              <a:defRPr sz="1000" b="0" i="0" kern="1200" baseline="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FF5C57"/>
              </a:buClr>
              <a:buSzPct val="110000"/>
              <a:tabLst>
                <a:tab pos="1598811" algn="l"/>
              </a:tabLst>
            </a:pPr>
            <a:r>
              <a:rPr lang="en-US" alt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Semibold" panose="020B0706030804020204" pitchFamily="34" charset="0"/>
              </a:rPr>
              <a:t>CHAT BLEIBT FÜR DEN KÄUFER UND VERKÄUFER OFFEN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FF5C57"/>
              </a:buClr>
              <a:buSzPct val="110000"/>
              <a:tabLst>
                <a:tab pos="1598811" algn="l"/>
              </a:tabLst>
            </a:pPr>
            <a:r>
              <a:rPr lang="de-DE" sz="1800" dirty="0"/>
              <a:t>Für den </a:t>
            </a:r>
            <a:r>
              <a:rPr lang="de-DE" sz="1800" b="1" dirty="0"/>
              <a:t>Verkäufer bleibt der Chat mit dem Käufer offen,</a:t>
            </a:r>
            <a:r>
              <a:rPr lang="de-DE" sz="1800" dirty="0"/>
              <a:t> damit die weitere Abstimmung darüber auf sicherem Wege erfolgen kann</a:t>
            </a:r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C8B757C7-4AC1-4DD3-A258-416B5DCE4B1A}"/>
              </a:ext>
            </a:extLst>
          </p:cNvPr>
          <p:cNvSpPr txBox="1">
            <a:spLocks/>
          </p:cNvSpPr>
          <p:nvPr/>
        </p:nvSpPr>
        <p:spPr>
          <a:xfrm>
            <a:off x="900113" y="12478045"/>
            <a:ext cx="12931022" cy="3520800"/>
          </a:xfrm>
          <a:prstGeom prst="rect">
            <a:avLst/>
          </a:prstGeom>
          <a:solidFill>
            <a:srgbClr val="0E6799"/>
          </a:solidFill>
        </p:spPr>
        <p:txBody>
          <a:bodyPr vert="horz" lIns="1080000" tIns="0" rIns="360000" bIns="0" numCol="1" spcCol="0" rtlCol="0" anchor="ctr" anchorCtr="0">
            <a:noAutofit/>
          </a:bodyPr>
          <a:lstStyle>
            <a:lvl1pPr marL="0" indent="0" algn="l" defTabSz="914318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6464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265113" algn="l"/>
                <a:tab pos="354013" algn="l"/>
              </a:tabLst>
              <a:defRPr sz="1200" b="0" i="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484188" algn="l"/>
              </a:tabLst>
              <a:defRPr sz="1000" b="0" i="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798513" algn="l"/>
              </a:tabLst>
              <a:defRPr sz="1000" b="0" i="0" kern="1200" baseline="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FF5C57"/>
              </a:buClr>
              <a:buSzPct val="110000"/>
              <a:tabLst>
                <a:tab pos="1598811" algn="l"/>
              </a:tabLst>
            </a:pPr>
            <a:r>
              <a:rPr lang="en-US" altLang="en-US" sz="2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Semibold" panose="020B0706030804020204" pitchFamily="34" charset="0"/>
              </a:rPr>
              <a:t>CHATKONVERSATION IM BLICK BEHALTEN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FF5C57"/>
              </a:buClr>
              <a:buSzPct val="110000"/>
              <a:tabLst>
                <a:tab pos="1598811" algn="l"/>
              </a:tabLst>
            </a:pPr>
            <a:r>
              <a:rPr lang="de-DE" sz="1800" dirty="0">
                <a:solidFill>
                  <a:schemeClr val="bg1"/>
                </a:solidFill>
              </a:rPr>
              <a:t>Solange der Handel nicht abgeschlossen ist, behalten Sie bitte den Chat im Blick und antworten Sie schnellstmöglich. So kann eine schnelle Transaktion gewährleistet werden</a:t>
            </a:r>
          </a:p>
        </p:txBody>
      </p:sp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1C7E7182-78FD-7FDA-10A4-0D606C575A7D}"/>
              </a:ext>
            </a:extLst>
          </p:cNvPr>
          <p:cNvSpPr txBox="1">
            <a:spLocks/>
          </p:cNvSpPr>
          <p:nvPr/>
        </p:nvSpPr>
        <p:spPr>
          <a:xfrm>
            <a:off x="900114" y="15998489"/>
            <a:ext cx="12960348" cy="3491999"/>
          </a:xfrm>
          <a:prstGeom prst="rect">
            <a:avLst/>
          </a:prstGeom>
        </p:spPr>
        <p:txBody>
          <a:bodyPr vert="horz" lIns="1080000" tIns="0" rIns="720000" bIns="0" numCol="1" spcCol="0" rtlCol="0" anchor="ctr" anchorCtr="0">
            <a:noAutofit/>
          </a:bodyPr>
          <a:lstStyle>
            <a:lvl1pPr marL="0" indent="0" algn="l" defTabSz="914318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6464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265113" algn="l"/>
                <a:tab pos="354013" algn="l"/>
              </a:tabLst>
              <a:defRPr sz="1200" b="0" i="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484188" algn="l"/>
              </a:tabLst>
              <a:defRPr sz="1000" b="0" i="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798513" algn="l"/>
              </a:tabLst>
              <a:defRPr sz="1000" b="0" i="0" kern="1200" baseline="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FF5C57"/>
              </a:buClr>
              <a:buSzPct val="110000"/>
              <a:tabLst>
                <a:tab pos="1598811" algn="l"/>
              </a:tabLst>
            </a:pPr>
            <a:r>
              <a:rPr lang="en-US" alt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Semibold" panose="020B0706030804020204" pitchFamily="34" charset="0"/>
              </a:rPr>
              <a:t>ANZEIGE WIEDER EINSTELLEN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FF5C57"/>
              </a:buClr>
              <a:buSzPct val="110000"/>
              <a:tabLst>
                <a:tab pos="1598811" algn="l"/>
              </a:tabLst>
            </a:pPr>
            <a:r>
              <a:rPr lang="de-DE" sz="1800" dirty="0"/>
              <a:t>Sollte es wider Erwarten doch nicht zum Handel kommen, kann die Anzeige </a:t>
            </a:r>
            <a:r>
              <a:rPr lang="de-DE" sz="1800" b="1" dirty="0"/>
              <a:t>über das Investor Relations Team</a:t>
            </a:r>
            <a:r>
              <a:rPr lang="de-DE" sz="1800" dirty="0"/>
              <a:t> wieder eingestellt werden. Bitte um E-Mail an </a:t>
            </a:r>
            <a:r>
              <a:rPr lang="de-DE" sz="1800" dirty="0" err="1"/>
              <a:t>service@companisto.com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33528450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CC9E0F8-665C-BBAE-C8D5-CA521CD306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9734" y="3103200"/>
            <a:ext cx="8901670" cy="1619409"/>
          </a:xfrm>
        </p:spPr>
        <p:txBody>
          <a:bodyPr>
            <a:normAutofit/>
          </a:bodyPr>
          <a:lstStyle/>
          <a:p>
            <a:r>
              <a:rPr lang="de-DE" sz="4000" dirty="0"/>
              <a:t>a. Ablauf bis zur Übertragung</a:t>
            </a:r>
          </a:p>
        </p:txBody>
      </p:sp>
      <p:sp>
        <p:nvSpPr>
          <p:cNvPr id="18" name="Titel 17">
            <a:extLst>
              <a:ext uri="{FF2B5EF4-FFF2-40B4-BE49-F238E27FC236}">
                <a16:creationId xmlns:a16="http://schemas.microsoft.com/office/drawing/2014/main" id="{552019F6-B9CD-9289-FEAE-A36A8E005F6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de-DE" dirty="0"/>
              <a:t>4.	Übertragung der 	Investments</a:t>
            </a:r>
          </a:p>
        </p:txBody>
      </p:sp>
      <p:sp>
        <p:nvSpPr>
          <p:cNvPr id="19" name="Shape 117">
            <a:extLst>
              <a:ext uri="{FF2B5EF4-FFF2-40B4-BE49-F238E27FC236}">
                <a16:creationId xmlns:a16="http://schemas.microsoft.com/office/drawing/2014/main" id="{E274A802-1F80-56BA-A958-B797C7C408C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lIns="91439" tIns="91439" rIns="91439" bIns="91439" anchor="ctr"/>
          <a:lstStyle>
            <a:lvl1pPr algn="ctr" defTabSz="914514">
              <a:defRPr sz="2000">
                <a:solidFill>
                  <a:srgbClr val="B8B8B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ource Sans Pro"/>
              </a:defRPr>
            </a:lvl1pPr>
          </a:lstStyle>
          <a:p>
            <a:fld id="{86CB4B4D-7CA3-9044-876B-883B54F8677D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9" name="Google Shape;1006;p33">
            <a:extLst>
              <a:ext uri="{FF2B5EF4-FFF2-40B4-BE49-F238E27FC236}">
                <a16:creationId xmlns:a16="http://schemas.microsoft.com/office/drawing/2014/main" id="{8C5DEBA9-7BEC-5E5B-45C6-ADDA9F672C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0183" y="5615690"/>
            <a:ext cx="2949247" cy="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2F526B"/>
              </a:buClr>
              <a:buSzPts val="2800"/>
              <a:buFont typeface="Open Sans Semibold" panose="020B0706030804020204" pitchFamily="34" charset="0"/>
              <a:buNone/>
            </a:pPr>
            <a:r>
              <a:rPr lang="en-US" altLang="en-US" sz="2200" b="1" dirty="0">
                <a:solidFill>
                  <a:srgbClr val="6464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Semibold" panose="020B0706030804020204" pitchFamily="34" charset="0"/>
              </a:rPr>
              <a:t>PRÜFUNG </a:t>
            </a:r>
            <a:endParaRPr lang="en-US" altLang="en-US" sz="2200" b="1" dirty="0">
              <a:solidFill>
                <a:srgbClr val="64646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62F29CAF-92E2-6D9E-6A0F-4AA7866F5056}"/>
              </a:ext>
            </a:extLst>
          </p:cNvPr>
          <p:cNvSpPr txBox="1">
            <a:spLocks/>
          </p:cNvSpPr>
          <p:nvPr/>
        </p:nvSpPr>
        <p:spPr>
          <a:xfrm>
            <a:off x="1850182" y="6170963"/>
            <a:ext cx="4824937" cy="160452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318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6464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265113" algn="l"/>
                <a:tab pos="354013" algn="l"/>
              </a:tabLst>
              <a:defRPr sz="1200" b="0" i="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484188" algn="l"/>
              </a:tabLst>
              <a:defRPr sz="1000" b="0" i="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798513" algn="l"/>
              </a:tabLst>
              <a:defRPr sz="1000" b="0" i="0" kern="1200" baseline="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FF5C57"/>
              </a:buClr>
            </a:pPr>
            <a:r>
              <a:rPr lang="de-DE" sz="1800" dirty="0" err="1"/>
              <a:t>Companisto</a:t>
            </a:r>
            <a:r>
              <a:rPr lang="de-DE" sz="1800" dirty="0"/>
              <a:t> prüft zunächst den Bestand der verkauften Investments im Portfolio des Verkäufers</a:t>
            </a:r>
          </a:p>
        </p:txBody>
      </p:sp>
      <p:sp>
        <p:nvSpPr>
          <p:cNvPr id="11" name="Google Shape;1006;p33">
            <a:extLst>
              <a:ext uri="{FF2B5EF4-FFF2-40B4-BE49-F238E27FC236}">
                <a16:creationId xmlns:a16="http://schemas.microsoft.com/office/drawing/2014/main" id="{A1E7CD89-BA53-C12F-4929-8F2B745DE3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2329" y="15811258"/>
            <a:ext cx="2916000" cy="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Clr>
                <a:srgbClr val="2F526B"/>
              </a:buClr>
              <a:buSzPts val="2800"/>
            </a:pPr>
            <a:r>
              <a:rPr lang="en-US" altLang="en-US" sz="2200" b="1" dirty="0">
                <a:solidFill>
                  <a:srgbClr val="6464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Semibold" panose="020B0706030804020204" pitchFamily="34" charset="0"/>
              </a:rPr>
              <a:t>SCHRITTE VARIIEREN</a:t>
            </a:r>
            <a:endParaRPr lang="en-US" altLang="en-US" sz="2200" b="1" dirty="0">
              <a:solidFill>
                <a:srgbClr val="64646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Google Shape;1006;p33">
            <a:extLst>
              <a:ext uri="{FF2B5EF4-FFF2-40B4-BE49-F238E27FC236}">
                <a16:creationId xmlns:a16="http://schemas.microsoft.com/office/drawing/2014/main" id="{1EC8690B-9F94-D476-0C4E-7C9212A29B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3436" y="5609109"/>
            <a:ext cx="4799683" cy="595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Clr>
                <a:srgbClr val="2F526B"/>
              </a:buClr>
              <a:buSzPts val="2800"/>
            </a:pPr>
            <a:r>
              <a:rPr lang="en-US" altLang="en-US" sz="2200" b="1" dirty="0">
                <a:solidFill>
                  <a:srgbClr val="6464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Semibold" panose="020B0706030804020204" pitchFamily="34" charset="0"/>
              </a:rPr>
              <a:t>BENACHRICHTIGUNG PER E-MAIL</a:t>
            </a:r>
            <a:endParaRPr lang="en-US" altLang="en-US" sz="2200" b="1" dirty="0">
              <a:solidFill>
                <a:srgbClr val="64646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18F339A9-6ABE-0A62-16F6-EDD1DD20F62B}"/>
              </a:ext>
            </a:extLst>
          </p:cNvPr>
          <p:cNvSpPr txBox="1">
            <a:spLocks/>
          </p:cNvSpPr>
          <p:nvPr/>
        </p:nvSpPr>
        <p:spPr>
          <a:xfrm>
            <a:off x="8733437" y="6170963"/>
            <a:ext cx="5127026" cy="11762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318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6464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265113" algn="l"/>
                <a:tab pos="354013" algn="l"/>
              </a:tabLst>
              <a:defRPr sz="1200" b="0" i="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484188" algn="l"/>
              </a:tabLst>
              <a:defRPr sz="1000" b="0" i="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798513" algn="l"/>
              </a:tabLst>
              <a:defRPr sz="1000" b="0" i="0" kern="1200" baseline="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FF5C57"/>
              </a:buClr>
            </a:pPr>
            <a:r>
              <a:rPr lang="de-DE" sz="1800" dirty="0"/>
              <a:t>Verkäufer und Käufer bekommen eine separate E-Mail, die sie über die erforderlichen Schritte informiert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2D9A9E9-2BAE-39E4-FA50-D39A72252949}"/>
              </a:ext>
            </a:extLst>
          </p:cNvPr>
          <p:cNvSpPr>
            <a:spLocks noChangeAspect="1"/>
          </p:cNvSpPr>
          <p:nvPr/>
        </p:nvSpPr>
        <p:spPr>
          <a:xfrm>
            <a:off x="900113" y="5364817"/>
            <a:ext cx="720000" cy="720000"/>
          </a:xfrm>
          <a:prstGeom prst="ellipse">
            <a:avLst/>
          </a:prstGeom>
          <a:solidFill>
            <a:srgbClr val="FF5C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489466D-1B87-2535-F2B7-9FC52CF14C10}"/>
              </a:ext>
            </a:extLst>
          </p:cNvPr>
          <p:cNvSpPr>
            <a:spLocks noChangeAspect="1"/>
          </p:cNvSpPr>
          <p:nvPr/>
        </p:nvSpPr>
        <p:spPr>
          <a:xfrm>
            <a:off x="7740650" y="5364817"/>
            <a:ext cx="720000" cy="720000"/>
          </a:xfrm>
          <a:prstGeom prst="ellipse">
            <a:avLst/>
          </a:prstGeom>
          <a:solidFill>
            <a:srgbClr val="7CE6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7CE6AB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530CF9D-7B26-6F93-ADF5-1AAB8D60FF81}"/>
              </a:ext>
            </a:extLst>
          </p:cNvPr>
          <p:cNvSpPr>
            <a:spLocks noChangeAspect="1"/>
          </p:cNvSpPr>
          <p:nvPr/>
        </p:nvSpPr>
        <p:spPr>
          <a:xfrm>
            <a:off x="4506612" y="15586258"/>
            <a:ext cx="720000" cy="720000"/>
          </a:xfrm>
          <a:prstGeom prst="ellipse">
            <a:avLst/>
          </a:prstGeom>
          <a:solidFill>
            <a:srgbClr val="B8B8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AB286FF8-C06E-7BDC-CA2A-32B27A590980}"/>
              </a:ext>
            </a:extLst>
          </p:cNvPr>
          <p:cNvSpPr txBox="1">
            <a:spLocks/>
          </p:cNvSpPr>
          <p:nvPr/>
        </p:nvSpPr>
        <p:spPr>
          <a:xfrm>
            <a:off x="5471840" y="16360191"/>
            <a:ext cx="5683840" cy="88265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318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6464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265113" algn="l"/>
                <a:tab pos="354013" algn="l"/>
              </a:tabLst>
              <a:defRPr sz="1200" b="0" i="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484188" algn="l"/>
              </a:tabLst>
              <a:defRPr sz="1000" b="0" i="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798513" algn="l"/>
              </a:tabLst>
              <a:defRPr sz="1000" b="0" i="0" kern="1200" baseline="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FF5C57"/>
              </a:buClr>
            </a:pPr>
            <a:r>
              <a:rPr lang="de-DE" sz="1800" dirty="0"/>
              <a:t>Je nach Investitionsform sind vor der Übertragung unterschiedliche Schritte erforderlich, siehe Folien 9 bis 12</a:t>
            </a: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A558B6E3-9A0A-A45A-EA5C-4AEB27D4A596}"/>
              </a:ext>
            </a:extLst>
          </p:cNvPr>
          <p:cNvSpPr txBox="1">
            <a:spLocks/>
          </p:cNvSpPr>
          <p:nvPr/>
        </p:nvSpPr>
        <p:spPr>
          <a:xfrm>
            <a:off x="900113" y="19582573"/>
            <a:ext cx="12960350" cy="97430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318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6464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265113" algn="l"/>
                <a:tab pos="354013" algn="l"/>
              </a:tabLst>
              <a:defRPr sz="1200" b="0" i="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484188" algn="l"/>
              </a:tabLst>
              <a:defRPr sz="1000" b="0" i="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18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798513" algn="l"/>
              </a:tabLst>
              <a:defRPr sz="1000" b="0" i="0" kern="1200" baseline="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FF5C57"/>
              </a:buClr>
            </a:pPr>
            <a:r>
              <a:rPr lang="de-DE" sz="1800" b="1" dirty="0"/>
              <a:t>Es gibt 5 unterschiedliche Investitionsformen, die über den Sekundärmarkt erworben werden können. </a:t>
            </a:r>
            <a:br>
              <a:rPr lang="de-DE" sz="1800" b="1" dirty="0"/>
            </a:br>
            <a:r>
              <a:rPr lang="de-DE" sz="1800" b="1" dirty="0"/>
              <a:t>Auf den folgenden Folien sind die erforderlichen Schritte grob skizziert.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47B6FC8A-C16D-C3D0-3876-67F4DD1CA2D0}"/>
              </a:ext>
            </a:extLst>
          </p:cNvPr>
          <p:cNvSpPr txBox="1"/>
          <p:nvPr/>
        </p:nvSpPr>
        <p:spPr>
          <a:xfrm>
            <a:off x="4663613" y="10150174"/>
            <a:ext cx="601174" cy="615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044C128E-78B1-CC4D-D2D9-A08FBC958734}"/>
              </a:ext>
            </a:extLst>
          </p:cNvPr>
          <p:cNvSpPr txBox="1"/>
          <p:nvPr/>
        </p:nvSpPr>
        <p:spPr>
          <a:xfrm>
            <a:off x="9351404" y="10184968"/>
            <a:ext cx="601174" cy="615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9C21FCCA-E389-5985-4E95-B50556FC1773}"/>
              </a:ext>
            </a:extLst>
          </p:cNvPr>
          <p:cNvSpPr txBox="1"/>
          <p:nvPr/>
        </p:nvSpPr>
        <p:spPr>
          <a:xfrm>
            <a:off x="6930047" y="12063407"/>
            <a:ext cx="601174" cy="615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C7BEE048-48BF-0C0F-39AC-235C27F4FF11}"/>
              </a:ext>
            </a:extLst>
          </p:cNvPr>
          <p:cNvSpPr txBox="1"/>
          <p:nvPr/>
        </p:nvSpPr>
        <p:spPr>
          <a:xfrm>
            <a:off x="6895587" y="13320054"/>
            <a:ext cx="601174" cy="615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</a:t>
            </a:r>
          </a:p>
        </p:txBody>
      </p:sp>
    </p:spTree>
    <p:extLst>
      <p:ext uri="{BB962C8B-B14F-4D97-AF65-F5344CB8AC3E}">
        <p14:creationId xmlns:p14="http://schemas.microsoft.com/office/powerpoint/2010/main" val="936530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5" grpId="0"/>
      <p:bldP spid="16" grpId="0"/>
      <p:bldP spid="6" grpId="0"/>
      <p:bldP spid="8" grpId="0"/>
      <p:bldP spid="13" grpId="0"/>
      <p:bldP spid="14" grpId="0"/>
      <p:bldP spid="17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85914B8F-68B3-DCE2-9732-67B350471315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de-DE" dirty="0"/>
              <a:t>4.	Übertragung der 	Investments</a:t>
            </a:r>
          </a:p>
        </p:txBody>
      </p:sp>
      <p:sp>
        <p:nvSpPr>
          <p:cNvPr id="7" name="Shape 117">
            <a:extLst>
              <a:ext uri="{FF2B5EF4-FFF2-40B4-BE49-F238E27FC236}">
                <a16:creationId xmlns:a16="http://schemas.microsoft.com/office/drawing/2014/main" id="{EF5EE3E6-1A09-7AB5-2BB5-1FB4682AF9F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lIns="91439" tIns="91439" rIns="91439" bIns="91439" anchor="ctr"/>
          <a:lstStyle>
            <a:lvl1pPr algn="ctr" defTabSz="914514">
              <a:defRPr sz="2000">
                <a:solidFill>
                  <a:srgbClr val="B8B8B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ource Sans Pro"/>
              </a:defRPr>
            </a:lvl1pPr>
          </a:lstStyle>
          <a:p>
            <a:fld id="{86CB4B4D-7CA3-9044-876B-883B54F8677D}" type="slidenum">
              <a:rPr lang="de-DE" smtClean="0"/>
              <a:pPr/>
              <a:t>9</a:t>
            </a:fld>
            <a:endParaRPr lang="de-DE" dirty="0"/>
          </a:p>
        </p:txBody>
      </p:sp>
      <p:sp>
        <p:nvSpPr>
          <p:cNvPr id="2" name="Textplatzhalter 19">
            <a:extLst>
              <a:ext uri="{FF2B5EF4-FFF2-40B4-BE49-F238E27FC236}">
                <a16:creationId xmlns:a16="http://schemas.microsoft.com/office/drawing/2014/main" id="{F991D5E6-6B8B-EB16-31B9-8DCA4281D74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-1" y="5399088"/>
            <a:ext cx="14760575" cy="1080000"/>
          </a:xfrm>
        </p:spPr>
        <p:txBody>
          <a:bodyPr>
            <a:normAutofit/>
          </a:bodyPr>
          <a:lstStyle/>
          <a:p>
            <a:pPr algn="ctr"/>
            <a:r>
              <a:rPr lang="de-DE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ÜBER DEN SEKUNDÄRMARKT ERWERBBARE INVESTITIONSFORMEN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AD0DFDB-E146-C8CC-501A-E3803C7DCCE0}"/>
              </a:ext>
            </a:extLst>
          </p:cNvPr>
          <p:cNvSpPr>
            <a:spLocks noChangeAspect="1"/>
          </p:cNvSpPr>
          <p:nvPr/>
        </p:nvSpPr>
        <p:spPr>
          <a:xfrm>
            <a:off x="1933613" y="6716713"/>
            <a:ext cx="2941920" cy="2941920"/>
          </a:xfrm>
          <a:prstGeom prst="ellipse">
            <a:avLst/>
          </a:prstGeom>
          <a:solidFill>
            <a:srgbClr val="7CE6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dirty="0">
              <a:solidFill>
                <a:srgbClr val="7CE6AB"/>
              </a:solidFill>
            </a:endParaRPr>
          </a:p>
        </p:txBody>
      </p:sp>
      <p:sp>
        <p:nvSpPr>
          <p:cNvPr id="8" name="Google Shape;1006;p33">
            <a:extLst>
              <a:ext uri="{FF2B5EF4-FFF2-40B4-BE49-F238E27FC236}">
                <a16:creationId xmlns:a16="http://schemas.microsoft.com/office/drawing/2014/main" id="{C04386BC-8DA9-9D9B-8CD4-0B05E30EB0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5670" y="8042148"/>
            <a:ext cx="2949863" cy="558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>
              <a:buClr>
                <a:srgbClr val="2F526B"/>
              </a:buClr>
              <a:buSzPts val="2800"/>
            </a:pPr>
            <a:r>
              <a:rPr lang="en-US" altLang="en-US" sz="1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Semibold" panose="020B0706030804020204" pitchFamily="34" charset="0"/>
              </a:rPr>
              <a:t>GMBH-ANTEILE</a:t>
            </a:r>
            <a:endParaRPr lang="en-US" altLang="en-US" sz="18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1AEB364-2333-5307-B9DE-C380C998BEA7}"/>
              </a:ext>
            </a:extLst>
          </p:cNvPr>
          <p:cNvSpPr>
            <a:spLocks noChangeAspect="1"/>
          </p:cNvSpPr>
          <p:nvPr/>
        </p:nvSpPr>
        <p:spPr>
          <a:xfrm>
            <a:off x="9721633" y="6716713"/>
            <a:ext cx="2941331" cy="2941331"/>
          </a:xfrm>
          <a:prstGeom prst="ellipse">
            <a:avLst/>
          </a:prstGeom>
          <a:solidFill>
            <a:srgbClr val="646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D5B00CD-9563-8CBA-B7E8-3C3906A8A85A}"/>
              </a:ext>
            </a:extLst>
          </p:cNvPr>
          <p:cNvSpPr>
            <a:spLocks noChangeAspect="1"/>
          </p:cNvSpPr>
          <p:nvPr/>
        </p:nvSpPr>
        <p:spPr>
          <a:xfrm>
            <a:off x="5909620" y="6716713"/>
            <a:ext cx="2941331" cy="2941331"/>
          </a:xfrm>
          <a:prstGeom prst="ellipse">
            <a:avLst/>
          </a:prstGeom>
          <a:solidFill>
            <a:srgbClr val="0E67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dirty="0"/>
          </a:p>
        </p:txBody>
      </p:sp>
      <p:sp>
        <p:nvSpPr>
          <p:cNvPr id="3" name="Google Shape;1006;p33">
            <a:extLst>
              <a:ext uri="{FF2B5EF4-FFF2-40B4-BE49-F238E27FC236}">
                <a16:creationId xmlns:a16="http://schemas.microsoft.com/office/drawing/2014/main" id="{A5334F99-EA71-DFB2-EB9A-29DB24D7B0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21632" y="8042148"/>
            <a:ext cx="2941331" cy="558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>
              <a:buClr>
                <a:srgbClr val="2F526B"/>
              </a:buClr>
              <a:buSzPts val="2800"/>
            </a:pPr>
            <a:r>
              <a:rPr lang="en-US" altLang="en-US" sz="1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Semibold" panose="020B0706030804020204" pitchFamily="34" charset="0"/>
              </a:rPr>
              <a:t>GENUSSSCHEINE</a:t>
            </a:r>
            <a:endParaRPr lang="en-US" altLang="en-US" sz="18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Google Shape;1006;p33">
            <a:extLst>
              <a:ext uri="{FF2B5EF4-FFF2-40B4-BE49-F238E27FC236}">
                <a16:creationId xmlns:a16="http://schemas.microsoft.com/office/drawing/2014/main" id="{45090616-2764-E3E6-8DB3-A923283CD9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9032" y="8042148"/>
            <a:ext cx="2941330" cy="558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>
              <a:buClr>
                <a:srgbClr val="2F526B"/>
              </a:buClr>
              <a:buSzPts val="2800"/>
            </a:pPr>
            <a:r>
              <a:rPr lang="en-US" altLang="en-US" sz="1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Semibold" panose="020B0706030804020204" pitchFamily="34" charset="0"/>
              </a:rPr>
              <a:t>AKTIEN</a:t>
            </a:r>
            <a:endParaRPr lang="en-US" altLang="en-US" sz="18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CDA3AD2-282E-F002-9F02-F4A42672B4FE}"/>
              </a:ext>
            </a:extLst>
          </p:cNvPr>
          <p:cNvSpPr>
            <a:spLocks noChangeAspect="1"/>
          </p:cNvSpPr>
          <p:nvPr/>
        </p:nvSpPr>
        <p:spPr>
          <a:xfrm>
            <a:off x="3883185" y="10253188"/>
            <a:ext cx="2941331" cy="2941331"/>
          </a:xfrm>
          <a:prstGeom prst="ellipse">
            <a:avLst/>
          </a:prstGeom>
          <a:solidFill>
            <a:srgbClr val="45BF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dirty="0">
              <a:solidFill>
                <a:srgbClr val="7CE6AB"/>
              </a:solidFill>
            </a:endParaRPr>
          </a:p>
        </p:txBody>
      </p:sp>
      <p:sp>
        <p:nvSpPr>
          <p:cNvPr id="9" name="Google Shape;1006;p33">
            <a:extLst>
              <a:ext uri="{FF2B5EF4-FFF2-40B4-BE49-F238E27FC236}">
                <a16:creationId xmlns:a16="http://schemas.microsoft.com/office/drawing/2014/main" id="{0486C58A-878C-9F7F-FB3F-410063EEFB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2597" y="11486817"/>
            <a:ext cx="2941920" cy="974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>
              <a:buClr>
                <a:srgbClr val="2F526B"/>
              </a:buClr>
              <a:buSzPts val="2800"/>
            </a:pPr>
            <a:r>
              <a:rPr lang="en-US" altLang="en-US" sz="1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Semibold" panose="020B0706030804020204" pitchFamily="34" charset="0"/>
              </a:rPr>
              <a:t>PARTIARISCHE NACHRANGDARLEHEN</a:t>
            </a:r>
            <a:endParaRPr lang="en-US" altLang="en-US" sz="18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A41ED4B-E1C9-EFDE-0870-DC77A6978A6B}"/>
              </a:ext>
            </a:extLst>
          </p:cNvPr>
          <p:cNvSpPr>
            <a:spLocks noChangeAspect="1"/>
          </p:cNvSpPr>
          <p:nvPr/>
        </p:nvSpPr>
        <p:spPr>
          <a:xfrm>
            <a:off x="7926082" y="10253188"/>
            <a:ext cx="2941331" cy="2941331"/>
          </a:xfrm>
          <a:prstGeom prst="ellipse">
            <a:avLst/>
          </a:prstGeom>
          <a:solidFill>
            <a:srgbClr val="8FD9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dirty="0"/>
          </a:p>
        </p:txBody>
      </p:sp>
      <p:sp>
        <p:nvSpPr>
          <p:cNvPr id="13" name="Google Shape;1006;p33">
            <a:extLst>
              <a:ext uri="{FF2B5EF4-FFF2-40B4-BE49-F238E27FC236}">
                <a16:creationId xmlns:a16="http://schemas.microsoft.com/office/drawing/2014/main" id="{09BBBF34-D32B-04F3-069D-8926BB8BA9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6082" y="11681939"/>
            <a:ext cx="2941332" cy="558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>
              <a:buClr>
                <a:srgbClr val="2F526B"/>
              </a:buClr>
              <a:buSzPts val="2800"/>
            </a:pPr>
            <a:r>
              <a:rPr lang="en-US" altLang="en-US" sz="1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Semibold" panose="020B0706030804020204" pitchFamily="34" charset="0"/>
              </a:rPr>
              <a:t>UNTERBETEILIGUNGEN</a:t>
            </a:r>
            <a:endParaRPr lang="en-US" altLang="en-US" sz="18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Textplatzhalter 11">
            <a:extLst>
              <a:ext uri="{FF2B5EF4-FFF2-40B4-BE49-F238E27FC236}">
                <a16:creationId xmlns:a16="http://schemas.microsoft.com/office/drawing/2014/main" id="{01ADA317-AB85-A4CF-9737-3EB2362EC0BB}"/>
              </a:ext>
            </a:extLst>
          </p:cNvPr>
          <p:cNvSpPr txBox="1">
            <a:spLocks/>
          </p:cNvSpPr>
          <p:nvPr/>
        </p:nvSpPr>
        <p:spPr>
          <a:xfrm>
            <a:off x="320757" y="3103200"/>
            <a:ext cx="10065600" cy="1510382"/>
          </a:xfrm>
          <a:prstGeom prst="rect">
            <a:avLst/>
          </a:prstGeom>
        </p:spPr>
        <p:txBody>
          <a:bodyPr/>
          <a:lstStyle>
            <a:lvl1pPr marL="0" indent="0" algn="l" defTabSz="914432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800" b="0" i="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0" indent="0" algn="l" defTabSz="914432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defRPr sz="2800" b="1" i="0" kern="1200">
                <a:solidFill>
                  <a:srgbClr val="64646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0" indent="0" algn="l" defTabSz="914432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265146" algn="l"/>
                <a:tab pos="354057" algn="l"/>
              </a:tabLst>
              <a:defRPr sz="2400" b="0" i="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32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484248" algn="l"/>
              </a:tabLst>
              <a:defRPr sz="2000" b="0" i="0" kern="120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32" rtl="0" eaLnBrk="1" latinLnBrk="0" hangingPunct="1">
              <a:lnSpc>
                <a:spcPct val="150000"/>
              </a:lnSpc>
              <a:spcBef>
                <a:spcPts val="499"/>
              </a:spcBef>
              <a:buFont typeface="Arial" panose="020B0604020202020204" pitchFamily="34" charset="0"/>
              <a:buNone/>
              <a:tabLst>
                <a:tab pos="798611" algn="l"/>
              </a:tabLst>
              <a:defRPr sz="2000" b="0" i="0" kern="1200" baseline="0">
                <a:solidFill>
                  <a:srgbClr val="646464"/>
                </a:solidFill>
                <a:latin typeface="+mn-lt"/>
                <a:ea typeface="+mn-ea"/>
                <a:cs typeface="+mn-cs"/>
              </a:defRPr>
            </a:lvl5pPr>
            <a:lvl6pPr marL="2514686" indent="-228609" algn="l" defTabSz="914432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03" indent="-228609" algn="l" defTabSz="914432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18" indent="-228609" algn="l" defTabSz="914432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32" indent="-228609" algn="l" defTabSz="914432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b. </a:t>
            </a:r>
            <a:r>
              <a:rPr lang="de-DE" sz="4000" dirty="0"/>
              <a:t>Mögliche Investitionsformen: Übersicht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82996538"/>
      </p:ext>
    </p:extLst>
  </p:cSld>
  <p:clrMapOvr>
    <a:masterClrMapping/>
  </p:clrMapOvr>
</p:sld>
</file>

<file path=ppt/theme/theme1.xml><?xml version="1.0" encoding="utf-8"?>
<a:theme xmlns:a="http://schemas.openxmlformats.org/drawingml/2006/main" name="Voodoo Powerpoint Template">
  <a:themeElements>
    <a:clrScheme name="Benutzerdefiniert 5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F5B57"/>
      </a:accent1>
      <a:accent2>
        <a:srgbClr val="5BFFF4"/>
      </a:accent2>
      <a:accent3>
        <a:srgbClr val="16AAFF"/>
      </a:accent3>
      <a:accent4>
        <a:srgbClr val="EAECEA"/>
      </a:accent4>
      <a:accent5>
        <a:srgbClr val="FEFFFE"/>
      </a:accent5>
      <a:accent6>
        <a:srgbClr val="FEFFFE"/>
      </a:accent6>
      <a:hlink>
        <a:srgbClr val="FEFFFE"/>
      </a:hlink>
      <a:folHlink>
        <a:srgbClr val="FEFFFE"/>
      </a:folHlink>
    </a:clrScheme>
    <a:fontScheme name="Montserrat_OpenSans">
      <a:majorFont>
        <a:latin typeface="Montserrat-Bold"/>
        <a:ea typeface=""/>
        <a:cs typeface=""/>
      </a:majorFont>
      <a:minorFont>
        <a:latin typeface="Open San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36000" rIns="216000" bIns="36000" rtlCol="0">
        <a:spAutoFit/>
      </a:bodyPr>
      <a:lstStyle>
        <a:defPPr>
          <a:lnSpc>
            <a:spcPct val="130000"/>
          </a:lnSpc>
          <a:spcBef>
            <a:spcPts val="1000"/>
          </a:spcBef>
          <a:defRPr sz="1400" b="1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B&amp;D-Powerpoint Template_16x9" id="{D6003E70-2833-4847-828A-A182BBF6C8FF}" vid="{85D7DE89-D8E2-D743-952C-ED1FA0F18479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1454</Words>
  <Application>Microsoft Macintosh PowerPoint</Application>
  <PresentationFormat>Benutzerdefiniert</PresentationFormat>
  <Paragraphs>193</Paragraphs>
  <Slides>12</Slides>
  <Notes>12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22" baseType="lpstr">
      <vt:lpstr>Arial</vt:lpstr>
      <vt:lpstr>Calibri</vt:lpstr>
      <vt:lpstr>Montserrat-Bold</vt:lpstr>
      <vt:lpstr>Open Sans</vt:lpstr>
      <vt:lpstr>Open Sans Extrabold</vt:lpstr>
      <vt:lpstr>Open Sans Light</vt:lpstr>
      <vt:lpstr>Open Sans Semibold</vt:lpstr>
      <vt:lpstr>Poppins</vt:lpstr>
      <vt:lpstr>Wingdings</vt:lpstr>
      <vt:lpstr>Voodoo Powerpoint Template</vt:lpstr>
      <vt:lpstr>Der Sekundärmarkt</vt:lpstr>
      <vt:lpstr>index</vt:lpstr>
      <vt:lpstr>1.  Voraussetzungen  für die Nutzung</vt:lpstr>
      <vt:lpstr>2.  Der Handel im  Sekundärmarkt</vt:lpstr>
      <vt:lpstr>2. Der Handel im  Sekundärmarkt</vt:lpstr>
      <vt:lpstr>2. Der Handel im  Sekundärmarkt</vt:lpstr>
      <vt:lpstr>3. Ablauf nach   einer Einigung</vt:lpstr>
      <vt:lpstr>4. Übertragung der  Investments</vt:lpstr>
      <vt:lpstr>4. Übertragung der  Investments</vt:lpstr>
      <vt:lpstr>4. Übertragung der  Investments</vt:lpstr>
      <vt:lpstr>4. Übertragung der  Investments</vt:lpstr>
      <vt:lpstr>5. Kontaktaufnahme  und Fragen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Christine Woll</dc:creator>
  <cp:lastModifiedBy>Sarah Buge</cp:lastModifiedBy>
  <cp:revision>908</cp:revision>
  <cp:lastPrinted>2023-06-08T16:20:56Z</cp:lastPrinted>
  <dcterms:created xsi:type="dcterms:W3CDTF">2020-12-22T16:30:06Z</dcterms:created>
  <dcterms:modified xsi:type="dcterms:W3CDTF">2023-09-11T09:24:48Z</dcterms:modified>
</cp:coreProperties>
</file>